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144000" type="screen4x3"/>
  <p:notesSz cx="6858000" cy="9947275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9872" autoAdjust="0"/>
  </p:normalViewPr>
  <p:slideViewPr>
    <p:cSldViewPr>
      <p:cViewPr varScale="1">
        <p:scale>
          <a:sx n="55" d="100"/>
          <a:sy n="55" d="100"/>
        </p:scale>
        <p:origin x="2664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18938-EA88-468F-AD9F-9FE60969C930}" type="datetimeFigureOut">
              <a:rPr lang="tr-TR" smtClean="0"/>
              <a:pPr/>
              <a:t>31.08.2021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9D0F4-11B5-4EB0-AAC0-A5381B70C3E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18938-EA88-468F-AD9F-9FE60969C930}" type="datetimeFigureOut">
              <a:rPr lang="tr-TR" smtClean="0"/>
              <a:pPr/>
              <a:t>31.08.2021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9D0F4-11B5-4EB0-AAC0-A5381B70C3E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18938-EA88-468F-AD9F-9FE60969C930}" type="datetimeFigureOut">
              <a:rPr lang="tr-TR" smtClean="0"/>
              <a:pPr/>
              <a:t>31.08.2021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9D0F4-11B5-4EB0-AAC0-A5381B70C3E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18938-EA88-468F-AD9F-9FE60969C930}" type="datetimeFigureOut">
              <a:rPr lang="tr-TR" smtClean="0"/>
              <a:pPr/>
              <a:t>31.08.2021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9D0F4-11B5-4EB0-AAC0-A5381B70C3E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18938-EA88-468F-AD9F-9FE60969C930}" type="datetimeFigureOut">
              <a:rPr lang="tr-TR" smtClean="0"/>
              <a:pPr/>
              <a:t>31.08.2021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9D0F4-11B5-4EB0-AAC0-A5381B70C3E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18938-EA88-468F-AD9F-9FE60969C930}" type="datetimeFigureOut">
              <a:rPr lang="tr-TR" smtClean="0"/>
              <a:pPr/>
              <a:t>31.08.2021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9D0F4-11B5-4EB0-AAC0-A5381B70C3E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18938-EA88-468F-AD9F-9FE60969C930}" type="datetimeFigureOut">
              <a:rPr lang="tr-TR" smtClean="0"/>
              <a:pPr/>
              <a:t>31.08.2021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9D0F4-11B5-4EB0-AAC0-A5381B70C3E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18938-EA88-468F-AD9F-9FE60969C930}" type="datetimeFigureOut">
              <a:rPr lang="tr-TR" smtClean="0"/>
              <a:pPr/>
              <a:t>31.08.2021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9D0F4-11B5-4EB0-AAC0-A5381B70C3E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18938-EA88-468F-AD9F-9FE60969C930}" type="datetimeFigureOut">
              <a:rPr lang="tr-TR" smtClean="0"/>
              <a:pPr/>
              <a:t>31.08.2021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9D0F4-11B5-4EB0-AAC0-A5381B70C3E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18938-EA88-468F-AD9F-9FE60969C930}" type="datetimeFigureOut">
              <a:rPr lang="tr-TR" smtClean="0"/>
              <a:pPr/>
              <a:t>31.08.2021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9D0F4-11B5-4EB0-AAC0-A5381B70C3E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18938-EA88-468F-AD9F-9FE60969C930}" type="datetimeFigureOut">
              <a:rPr lang="tr-TR" smtClean="0"/>
              <a:pPr/>
              <a:t>31.08.2021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9D0F4-11B5-4EB0-AAC0-A5381B70C3E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718938-EA88-468F-AD9F-9FE60969C930}" type="datetimeFigureOut">
              <a:rPr lang="tr-TR" smtClean="0"/>
              <a:pPr/>
              <a:t>31.08.2021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9D0F4-11B5-4EB0-AAC0-A5381B70C3E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7"/>
          <p:cNvSpPr txBox="1">
            <a:spLocks noChangeArrowheads="1"/>
          </p:cNvSpPr>
          <p:nvPr/>
        </p:nvSpPr>
        <p:spPr bwMode="auto">
          <a:xfrm>
            <a:off x="0" y="1042989"/>
            <a:ext cx="5724644" cy="1800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sz="1000" b="1" u="sng" dirty="0">
                <a:solidFill>
                  <a:srgbClr val="FF0000"/>
                </a:solidFill>
                <a:latin typeface="Times New Roman" pitchFamily="18" charset="0"/>
              </a:rPr>
              <a:t>FOOD (ULTRA ALL INCLUSIVE</a:t>
            </a:r>
            <a:r>
              <a:rPr lang="tr-TR" sz="1200" b="1" u="sng" dirty="0">
                <a:solidFill>
                  <a:srgbClr val="FF0000"/>
                </a:solidFill>
                <a:latin typeface="Times New Roman" pitchFamily="18" charset="0"/>
              </a:rPr>
              <a:t>)</a:t>
            </a:r>
            <a:endParaRPr lang="tr-TR" sz="800" b="1" dirty="0">
              <a:solidFill>
                <a:srgbClr val="FF0000"/>
              </a:solidFill>
              <a:latin typeface="Times New Roman" pitchFamily="18" charset="0"/>
            </a:endParaRPr>
          </a:p>
          <a:p>
            <a:r>
              <a:rPr lang="tr-TR" sz="900" b="1" dirty="0" err="1">
                <a:latin typeface="Times New Roman" pitchFamily="18" charset="0"/>
              </a:rPr>
              <a:t>Breakfast</a:t>
            </a:r>
            <a:r>
              <a:rPr lang="tr-TR" sz="900" b="1" dirty="0">
                <a:latin typeface="Times New Roman" pitchFamily="18" charset="0"/>
              </a:rPr>
              <a:t>		 07:00 – 10:00	</a:t>
            </a:r>
            <a:r>
              <a:rPr lang="tr-TR" sz="900" b="1" dirty="0" err="1">
                <a:latin typeface="Times New Roman" pitchFamily="18" charset="0"/>
              </a:rPr>
              <a:t>Main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Restaurant</a:t>
            </a:r>
            <a:endParaRPr lang="tr-TR" sz="900" b="1" dirty="0">
              <a:latin typeface="Times New Roman" pitchFamily="18" charset="0"/>
            </a:endParaRPr>
          </a:p>
          <a:p>
            <a:r>
              <a:rPr lang="tr-TR" sz="900" b="1" dirty="0" err="1">
                <a:latin typeface="Times New Roman" pitchFamily="18" charset="0"/>
              </a:rPr>
              <a:t>Late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Breakfast</a:t>
            </a:r>
            <a:r>
              <a:rPr lang="tr-TR" sz="900" b="1" dirty="0">
                <a:latin typeface="Times New Roman" pitchFamily="18" charset="0"/>
              </a:rPr>
              <a:t>		 10:00 – 10:30	</a:t>
            </a:r>
            <a:r>
              <a:rPr lang="tr-TR" sz="900" b="1" dirty="0" err="1">
                <a:latin typeface="Times New Roman" pitchFamily="18" charset="0"/>
              </a:rPr>
              <a:t>Main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Restaurant</a:t>
            </a:r>
            <a:endParaRPr lang="tr-TR" sz="900" b="1" dirty="0">
              <a:latin typeface="Times New Roman" pitchFamily="18" charset="0"/>
            </a:endParaRPr>
          </a:p>
          <a:p>
            <a:r>
              <a:rPr lang="tr-TR" sz="900" b="1" dirty="0" err="1">
                <a:latin typeface="Times New Roman" pitchFamily="18" charset="0"/>
              </a:rPr>
              <a:t>Lunch</a:t>
            </a:r>
            <a:r>
              <a:rPr lang="tr-TR" sz="900" b="1" dirty="0">
                <a:latin typeface="Times New Roman" pitchFamily="18" charset="0"/>
              </a:rPr>
              <a:t>		 12:30 – 14:00	</a:t>
            </a:r>
            <a:r>
              <a:rPr lang="tr-TR" sz="900" b="1" dirty="0" err="1">
                <a:latin typeface="Times New Roman" pitchFamily="18" charset="0"/>
              </a:rPr>
              <a:t>MainRestaurant</a:t>
            </a:r>
            <a:endParaRPr lang="tr-TR" sz="900" b="1" dirty="0">
              <a:latin typeface="Times New Roman" pitchFamily="18" charset="0"/>
            </a:endParaRPr>
          </a:p>
          <a:p>
            <a:r>
              <a:rPr lang="tr-TR" sz="900" b="1" dirty="0" err="1">
                <a:latin typeface="Times New Roman" pitchFamily="18" charset="0"/>
              </a:rPr>
              <a:t>Dinner</a:t>
            </a:r>
            <a:r>
              <a:rPr lang="tr-TR" sz="900" b="1" dirty="0">
                <a:latin typeface="Times New Roman" pitchFamily="18" charset="0"/>
              </a:rPr>
              <a:t>		 19:00 – 21:00	</a:t>
            </a:r>
            <a:r>
              <a:rPr lang="tr-TR" sz="900" b="1" dirty="0" err="1">
                <a:latin typeface="Times New Roman" pitchFamily="18" charset="0"/>
              </a:rPr>
              <a:t>MainRestaurant</a:t>
            </a:r>
            <a:r>
              <a:rPr lang="tr-TR" sz="900" b="1" dirty="0">
                <a:latin typeface="Times New Roman" pitchFamily="18" charset="0"/>
              </a:rPr>
              <a:t>			</a:t>
            </a:r>
          </a:p>
          <a:p>
            <a:r>
              <a:rPr lang="tr-TR" sz="900" b="1" dirty="0" err="1">
                <a:latin typeface="Times New Roman" pitchFamily="18" charset="0"/>
              </a:rPr>
              <a:t>Aquapark</a:t>
            </a:r>
            <a:r>
              <a:rPr lang="tr-TR" sz="900" b="1" dirty="0">
                <a:latin typeface="Times New Roman" pitchFamily="18" charset="0"/>
              </a:rPr>
              <a:t>   </a:t>
            </a:r>
            <a:r>
              <a:rPr lang="tr-TR" sz="900" b="1" dirty="0" err="1">
                <a:latin typeface="Times New Roman" pitchFamily="18" charset="0"/>
              </a:rPr>
              <a:t>Snack</a:t>
            </a:r>
            <a:r>
              <a:rPr lang="tr-TR" sz="900" b="1" dirty="0">
                <a:latin typeface="Times New Roman" pitchFamily="18" charset="0"/>
              </a:rPr>
              <a:t>                                  11:30 – 16:00         </a:t>
            </a:r>
            <a:r>
              <a:rPr lang="tr-TR" sz="900" b="1" dirty="0" err="1">
                <a:latin typeface="Times New Roman" pitchFamily="18" charset="0"/>
              </a:rPr>
              <a:t>Aquapark</a:t>
            </a:r>
            <a:endParaRPr lang="tr-TR" sz="900" b="1" dirty="0">
              <a:latin typeface="Times New Roman" pitchFamily="18" charset="0"/>
            </a:endParaRPr>
          </a:p>
          <a:p>
            <a:r>
              <a:rPr lang="tr-TR" sz="900" b="1" dirty="0" err="1">
                <a:latin typeface="Times New Roman" pitchFamily="18" charset="0"/>
              </a:rPr>
              <a:t>Aquapark</a:t>
            </a:r>
            <a:r>
              <a:rPr lang="tr-TR" sz="900" b="1" dirty="0">
                <a:latin typeface="Times New Roman" pitchFamily="18" charset="0"/>
              </a:rPr>
              <a:t>- </a:t>
            </a:r>
            <a:r>
              <a:rPr lang="tr-TR" sz="900" b="1" dirty="0" err="1">
                <a:latin typeface="Times New Roman" pitchFamily="18" charset="0"/>
              </a:rPr>
              <a:t>Beach</a:t>
            </a:r>
            <a:r>
              <a:rPr lang="tr-TR" sz="900" b="1" dirty="0">
                <a:latin typeface="Times New Roman" pitchFamily="18" charset="0"/>
              </a:rPr>
              <a:t> Bar	 10:00– 18:00          </a:t>
            </a:r>
            <a:r>
              <a:rPr lang="tr-TR" sz="900" b="1" dirty="0" err="1">
                <a:latin typeface="Times New Roman" pitchFamily="18" charset="0"/>
              </a:rPr>
              <a:t>Aquapark</a:t>
            </a:r>
            <a:endParaRPr lang="tr-TR" sz="900" b="1" dirty="0">
              <a:latin typeface="Times New Roman" pitchFamily="18" charset="0"/>
            </a:endParaRPr>
          </a:p>
          <a:p>
            <a:r>
              <a:rPr lang="tr-TR" sz="900" b="1" dirty="0" err="1">
                <a:latin typeface="Times New Roman" pitchFamily="18" charset="0"/>
              </a:rPr>
              <a:t>Night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Soup</a:t>
            </a:r>
            <a:r>
              <a:rPr lang="tr-TR" sz="900" b="1" dirty="0">
                <a:latin typeface="Times New Roman" pitchFamily="18" charset="0"/>
              </a:rPr>
              <a:t> 		 23:00– 24:00          </a:t>
            </a:r>
            <a:r>
              <a:rPr lang="tr-TR" sz="900" b="1" dirty="0" err="1">
                <a:latin typeface="Times New Roman" pitchFamily="18" charset="0"/>
              </a:rPr>
              <a:t>Main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Restaurant</a:t>
            </a:r>
            <a:endParaRPr lang="tr-TR" sz="900" b="1" dirty="0">
              <a:latin typeface="Times New Roman" pitchFamily="18" charset="0"/>
            </a:endParaRPr>
          </a:p>
          <a:p>
            <a:r>
              <a:rPr lang="tr-TR" sz="900" b="1" dirty="0" err="1">
                <a:latin typeface="Times New Roman" pitchFamily="18" charset="0"/>
              </a:rPr>
              <a:t>Patisseria</a:t>
            </a:r>
            <a:r>
              <a:rPr lang="tr-TR" sz="900" b="1" dirty="0">
                <a:latin typeface="Times New Roman" pitchFamily="18" charset="0"/>
              </a:rPr>
              <a:t>		 10:00-17:00	 </a:t>
            </a:r>
            <a:r>
              <a:rPr lang="tr-TR" sz="900" b="1" dirty="0" err="1">
                <a:latin typeface="Times New Roman" pitchFamily="18" charset="0"/>
              </a:rPr>
              <a:t>Patisseria</a:t>
            </a:r>
            <a:endParaRPr lang="tr-TR" sz="900" b="1" dirty="0">
              <a:latin typeface="Times New Roman" pitchFamily="18" charset="0"/>
            </a:endParaRPr>
          </a:p>
          <a:p>
            <a:endParaRPr lang="tr-TR" sz="900" b="1" u="sng" dirty="0">
              <a:solidFill>
                <a:srgbClr val="FF0000"/>
              </a:solidFill>
              <a:latin typeface="Times New Roman" pitchFamily="18" charset="0"/>
            </a:endParaRPr>
          </a:p>
          <a:p>
            <a:r>
              <a:rPr lang="tr-TR" sz="900" b="1" u="sng" dirty="0">
                <a:solidFill>
                  <a:srgbClr val="FF0000"/>
                </a:solidFill>
                <a:latin typeface="Times New Roman" pitchFamily="18" charset="0"/>
              </a:rPr>
              <a:t>ALACARTE RESTAURANT</a:t>
            </a:r>
            <a:r>
              <a:rPr lang="tr-TR" sz="900" b="1" dirty="0">
                <a:latin typeface="Times New Roman" pitchFamily="18" charset="0"/>
              </a:rPr>
              <a:t>	 19:00- 21:00	 </a:t>
            </a:r>
            <a:r>
              <a:rPr lang="tr-TR" sz="900" b="1" dirty="0" err="1">
                <a:latin typeface="Times New Roman" pitchFamily="18" charset="0"/>
              </a:rPr>
              <a:t>Alacarte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Restaurant</a:t>
            </a:r>
            <a:r>
              <a:rPr lang="tr-TR" sz="900" b="1" dirty="0">
                <a:latin typeface="Times New Roman" pitchFamily="18" charset="0"/>
              </a:rPr>
              <a:t> ( </a:t>
            </a:r>
            <a:r>
              <a:rPr lang="tr-TR" sz="900" b="1" dirty="0" err="1">
                <a:latin typeface="Times New Roman" pitchFamily="18" charset="0"/>
              </a:rPr>
              <a:t>Tue</a:t>
            </a:r>
            <a:r>
              <a:rPr lang="tr-TR" sz="900" b="1" dirty="0">
                <a:latin typeface="Times New Roman" pitchFamily="18" charset="0"/>
              </a:rPr>
              <a:t>,</a:t>
            </a:r>
            <a:r>
              <a:rPr lang="tr-TR" sz="900" b="1" dirty="0" err="1">
                <a:latin typeface="Times New Roman" pitchFamily="18" charset="0"/>
              </a:rPr>
              <a:t>Saturday</a:t>
            </a:r>
            <a:r>
              <a:rPr lang="tr-TR" sz="900" b="1" dirty="0">
                <a:latin typeface="Times New Roman" pitchFamily="18" charset="0"/>
              </a:rPr>
              <a:t>-7USD)</a:t>
            </a:r>
          </a:p>
          <a:p>
            <a:endParaRPr lang="tr-TR" sz="900" b="1" dirty="0">
              <a:latin typeface="Times New Roman" pitchFamily="18" charset="0"/>
            </a:endParaRPr>
          </a:p>
        </p:txBody>
      </p:sp>
      <p:sp>
        <p:nvSpPr>
          <p:cNvPr id="2051" name="Text Box 8"/>
          <p:cNvSpPr txBox="1">
            <a:spLocks noChangeArrowheads="1"/>
          </p:cNvSpPr>
          <p:nvPr/>
        </p:nvSpPr>
        <p:spPr bwMode="auto">
          <a:xfrm>
            <a:off x="71414" y="2214546"/>
            <a:ext cx="4929198" cy="1677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endParaRPr lang="tr-TR" sz="1000" b="1" u="sng" dirty="0">
              <a:solidFill>
                <a:srgbClr val="FF0000"/>
              </a:solidFill>
              <a:latin typeface="Times New Roman" pitchFamily="18" charset="0"/>
            </a:endParaRPr>
          </a:p>
          <a:p>
            <a:pPr algn="just"/>
            <a:endParaRPr lang="tr-TR" sz="1000" b="1" u="sng" dirty="0">
              <a:solidFill>
                <a:srgbClr val="FF0000"/>
              </a:solidFill>
              <a:latin typeface="Times New Roman" pitchFamily="18" charset="0"/>
            </a:endParaRPr>
          </a:p>
          <a:p>
            <a:pPr algn="just"/>
            <a:endParaRPr lang="tr-TR" sz="1000" b="1" u="sng" dirty="0">
              <a:solidFill>
                <a:srgbClr val="FF0000"/>
              </a:solidFill>
              <a:latin typeface="Times New Roman" pitchFamily="18" charset="0"/>
            </a:endParaRPr>
          </a:p>
          <a:p>
            <a:pPr algn="just"/>
            <a:r>
              <a:rPr lang="tr-TR" sz="1000" b="1" u="sng" dirty="0">
                <a:solidFill>
                  <a:srgbClr val="FF0000"/>
                </a:solidFill>
                <a:latin typeface="Times New Roman" pitchFamily="18" charset="0"/>
              </a:rPr>
              <a:t>BEVERAGES (ULTRA ALL INCLUSIVE)</a:t>
            </a:r>
            <a:endParaRPr lang="tr-TR" sz="10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 algn="just"/>
            <a:r>
              <a:rPr lang="tr-TR" sz="900" b="1" dirty="0" err="1">
                <a:latin typeface="Times New Roman" pitchFamily="18" charset="0"/>
              </a:rPr>
              <a:t>Lobby</a:t>
            </a:r>
            <a:r>
              <a:rPr lang="tr-TR" sz="900" b="1" dirty="0">
                <a:latin typeface="Times New Roman" pitchFamily="18" charset="0"/>
              </a:rPr>
              <a:t> bar		10:00 – 02:00</a:t>
            </a:r>
          </a:p>
          <a:p>
            <a:pPr algn="just"/>
            <a:r>
              <a:rPr lang="tr-TR" sz="900" b="1" dirty="0" err="1">
                <a:latin typeface="Times New Roman" pitchFamily="18" charset="0"/>
              </a:rPr>
              <a:t>Pool</a:t>
            </a:r>
            <a:r>
              <a:rPr lang="tr-TR" sz="900" b="1" dirty="0">
                <a:latin typeface="Times New Roman" pitchFamily="18" charset="0"/>
              </a:rPr>
              <a:t> Bar                                                 10:00 --00:00</a:t>
            </a:r>
          </a:p>
          <a:p>
            <a:pPr algn="just"/>
            <a:r>
              <a:rPr lang="tr-TR" sz="900" b="1" dirty="0">
                <a:latin typeface="Times New Roman" pitchFamily="18" charset="0"/>
              </a:rPr>
              <a:t>	</a:t>
            </a:r>
          </a:p>
          <a:p>
            <a:pPr algn="just">
              <a:buFont typeface="Wingdings" pitchFamily="2" charset="2"/>
              <a:buChar char="ü"/>
            </a:pPr>
            <a:r>
              <a:rPr lang="tr-TR" sz="900" b="1" dirty="0" err="1">
                <a:latin typeface="Times New Roman" pitchFamily="18" charset="0"/>
              </a:rPr>
              <a:t>All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local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and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import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drink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are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serving</a:t>
            </a:r>
            <a:r>
              <a:rPr lang="tr-TR" sz="900" b="1" dirty="0">
                <a:latin typeface="Times New Roman" pitchFamily="18" charset="0"/>
              </a:rPr>
              <a:t> in </a:t>
            </a:r>
            <a:r>
              <a:rPr lang="tr-TR" sz="900" b="1" dirty="0" err="1">
                <a:latin typeface="Times New Roman" pitchFamily="18" charset="0"/>
              </a:rPr>
              <a:t>our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open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bars</a:t>
            </a:r>
            <a:r>
              <a:rPr lang="tr-TR" sz="900" b="1" dirty="0">
                <a:latin typeface="Times New Roman" pitchFamily="18" charset="0"/>
              </a:rPr>
              <a:t>. </a:t>
            </a:r>
          </a:p>
          <a:p>
            <a:pPr algn="just">
              <a:buFont typeface="Wingdings" pitchFamily="2" charset="2"/>
              <a:buChar char="ü"/>
            </a:pPr>
            <a:r>
              <a:rPr lang="tr-TR" sz="900" b="1" dirty="0" err="1">
                <a:latin typeface="Times New Roman" pitchFamily="18" charset="0"/>
              </a:rPr>
              <a:t>Waters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are</a:t>
            </a:r>
            <a:r>
              <a:rPr lang="tr-TR" sz="900" b="1" dirty="0">
                <a:latin typeface="Times New Roman" pitchFamily="18" charset="0"/>
              </a:rPr>
              <a:t> in </a:t>
            </a:r>
            <a:r>
              <a:rPr lang="tr-TR" sz="900" b="1" dirty="0" err="1">
                <a:latin typeface="Times New Roman" pitchFamily="18" charset="0"/>
              </a:rPr>
              <a:t>the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minibar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are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free</a:t>
            </a:r>
            <a:r>
              <a:rPr lang="tr-TR" sz="900" b="1" dirty="0">
                <a:latin typeface="Times New Roman" pitchFamily="18" charset="0"/>
              </a:rPr>
              <a:t> of </a:t>
            </a:r>
            <a:r>
              <a:rPr lang="tr-TR" sz="900" b="1" dirty="0" err="1">
                <a:latin typeface="Times New Roman" pitchFamily="18" charset="0"/>
              </a:rPr>
              <a:t>charge</a:t>
            </a:r>
            <a:r>
              <a:rPr lang="tr-TR" sz="900" b="1" dirty="0">
                <a:latin typeface="Times New Roman" pitchFamily="18" charset="0"/>
              </a:rPr>
              <a:t>.</a:t>
            </a:r>
          </a:p>
          <a:p>
            <a:pPr algn="just"/>
            <a:endParaRPr lang="tr-TR" sz="900" b="1" dirty="0">
              <a:latin typeface="Times New Roman" pitchFamily="18" charset="0"/>
            </a:endParaRPr>
          </a:p>
          <a:p>
            <a:pPr algn="just"/>
            <a:r>
              <a:rPr lang="tr-TR" sz="900" b="1" dirty="0">
                <a:latin typeface="Times New Roman" pitchFamily="18" charset="0"/>
              </a:rPr>
              <a:t>	</a:t>
            </a:r>
          </a:p>
        </p:txBody>
      </p:sp>
      <p:sp>
        <p:nvSpPr>
          <p:cNvPr id="2052" name="Text Box 10"/>
          <p:cNvSpPr txBox="1">
            <a:spLocks noChangeArrowheads="1"/>
          </p:cNvSpPr>
          <p:nvPr/>
        </p:nvSpPr>
        <p:spPr bwMode="auto">
          <a:xfrm>
            <a:off x="71414" y="3357554"/>
            <a:ext cx="4465388" cy="692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endParaRPr lang="tr-TR" sz="1000" b="1" u="sng" dirty="0">
              <a:solidFill>
                <a:srgbClr val="FF0000"/>
              </a:solidFill>
              <a:latin typeface="Times New Roman" pitchFamily="18" charset="0"/>
            </a:endParaRPr>
          </a:p>
          <a:p>
            <a:pPr algn="just"/>
            <a:endParaRPr lang="tr-TR" sz="1000" b="1" u="sng" dirty="0">
              <a:solidFill>
                <a:srgbClr val="FF0000"/>
              </a:solidFill>
              <a:latin typeface="Times New Roman" pitchFamily="18" charset="0"/>
            </a:endParaRPr>
          </a:p>
          <a:p>
            <a:pPr algn="just"/>
            <a:r>
              <a:rPr lang="tr-TR" sz="1000" b="1" u="sng" dirty="0">
                <a:solidFill>
                  <a:srgbClr val="FF0000"/>
                </a:solidFill>
                <a:latin typeface="Times New Roman" pitchFamily="18" charset="0"/>
              </a:rPr>
              <a:t>DRINKS&amp;FOOD (EXTRA CHARGE)</a:t>
            </a:r>
          </a:p>
          <a:p>
            <a:pPr algn="just"/>
            <a:r>
              <a:rPr lang="tr-TR" sz="900" b="1" dirty="0" err="1">
                <a:latin typeface="Times New Roman" pitchFamily="18" charset="0"/>
              </a:rPr>
              <a:t>Room</a:t>
            </a:r>
            <a:r>
              <a:rPr lang="tr-TR" sz="900" b="1" dirty="0">
                <a:latin typeface="Times New Roman" pitchFamily="18" charset="0"/>
              </a:rPr>
              <a:t> Service 		24 </a:t>
            </a:r>
            <a:r>
              <a:rPr lang="tr-TR" sz="900" b="1" dirty="0" err="1">
                <a:latin typeface="Times New Roman" pitchFamily="18" charset="0"/>
              </a:rPr>
              <a:t>hours</a:t>
            </a:r>
            <a:r>
              <a:rPr lang="tr-TR" sz="900" b="1" dirty="0">
                <a:latin typeface="Times New Roman" pitchFamily="18" charset="0"/>
              </a:rPr>
              <a:t>  (EXTRA CHARGE) </a:t>
            </a:r>
          </a:p>
        </p:txBody>
      </p:sp>
      <p:sp>
        <p:nvSpPr>
          <p:cNvPr id="2053" name="Text Box 11"/>
          <p:cNvSpPr txBox="1">
            <a:spLocks noChangeArrowheads="1"/>
          </p:cNvSpPr>
          <p:nvPr/>
        </p:nvSpPr>
        <p:spPr bwMode="auto">
          <a:xfrm>
            <a:off x="0" y="4071934"/>
            <a:ext cx="4468812" cy="3400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endParaRPr lang="tr-TR" sz="1200" b="1" u="sng" dirty="0">
              <a:latin typeface="Times New Roman" pitchFamily="18" charset="0"/>
            </a:endParaRPr>
          </a:p>
          <a:p>
            <a:pPr algn="just"/>
            <a:endParaRPr lang="tr-TR" sz="1000" b="1" u="sng" dirty="0">
              <a:solidFill>
                <a:srgbClr val="FF0000"/>
              </a:solidFill>
              <a:latin typeface="Times New Roman" pitchFamily="18" charset="0"/>
            </a:endParaRPr>
          </a:p>
          <a:p>
            <a:pPr algn="just"/>
            <a:r>
              <a:rPr lang="tr-TR" sz="10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</a:p>
          <a:p>
            <a:pPr algn="just"/>
            <a:endParaRPr lang="tr-TR" sz="1000" b="1" u="sng" dirty="0">
              <a:solidFill>
                <a:srgbClr val="FF0000"/>
              </a:solidFill>
              <a:latin typeface="Times New Roman" pitchFamily="18" charset="0"/>
            </a:endParaRPr>
          </a:p>
          <a:p>
            <a:pPr algn="just"/>
            <a:r>
              <a:rPr lang="tr-TR" sz="1000" b="1" u="sng" dirty="0">
                <a:solidFill>
                  <a:srgbClr val="FF0000"/>
                </a:solidFill>
                <a:latin typeface="Times New Roman" pitchFamily="18" charset="0"/>
              </a:rPr>
              <a:t>INFORMATION</a:t>
            </a:r>
          </a:p>
          <a:p>
            <a:pPr algn="just"/>
            <a:endParaRPr lang="tr-TR" sz="1000" b="1" u="sng" dirty="0">
              <a:solidFill>
                <a:srgbClr val="FF0000"/>
              </a:solidFill>
              <a:latin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tr-TR" sz="900" b="1" dirty="0" err="1">
                <a:latin typeface="Times New Roman" pitchFamily="18" charset="0"/>
              </a:rPr>
              <a:t>All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Bars</a:t>
            </a:r>
            <a:r>
              <a:rPr lang="tr-TR" sz="900" b="1" dirty="0">
                <a:latin typeface="Times New Roman" pitchFamily="18" charset="0"/>
              </a:rPr>
              <a:t> do not </a:t>
            </a:r>
            <a:r>
              <a:rPr lang="tr-TR" sz="900" b="1" dirty="0" err="1">
                <a:latin typeface="Times New Roman" pitchFamily="18" charset="0"/>
              </a:rPr>
              <a:t>serve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bottle</a:t>
            </a:r>
            <a:r>
              <a:rPr lang="tr-TR" sz="900" b="1" dirty="0">
                <a:latin typeface="Times New Roman" pitchFamily="18" charset="0"/>
              </a:rPr>
              <a:t> of </a:t>
            </a:r>
            <a:r>
              <a:rPr lang="tr-TR" sz="900" b="1" dirty="0" err="1">
                <a:latin typeface="Times New Roman" pitchFamily="18" charset="0"/>
              </a:rPr>
              <a:t>drinks</a:t>
            </a:r>
            <a:r>
              <a:rPr lang="tr-TR" sz="900" b="1" dirty="0">
                <a:latin typeface="Times New Roman" pitchFamily="18" charset="0"/>
              </a:rPr>
              <a:t>.</a:t>
            </a:r>
          </a:p>
          <a:p>
            <a:pPr algn="just">
              <a:buFont typeface="Wingdings" pitchFamily="2" charset="2"/>
              <a:buChar char="ü"/>
            </a:pPr>
            <a:r>
              <a:rPr lang="tr-TR" sz="900" b="1" dirty="0" err="1">
                <a:latin typeface="Times New Roman" pitchFamily="18" charset="0"/>
              </a:rPr>
              <a:t>All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local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drinks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are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free</a:t>
            </a:r>
            <a:r>
              <a:rPr lang="tr-TR" sz="900" b="1" dirty="0">
                <a:latin typeface="Times New Roman" pitchFamily="18" charset="0"/>
              </a:rPr>
              <a:t> of </a:t>
            </a:r>
            <a:r>
              <a:rPr lang="tr-TR" sz="900" b="1" dirty="0" err="1">
                <a:latin typeface="Times New Roman" pitchFamily="18" charset="0"/>
              </a:rPr>
              <a:t>charge</a:t>
            </a:r>
            <a:r>
              <a:rPr lang="tr-TR" sz="900" b="1" dirty="0">
                <a:latin typeface="Times New Roman" pitchFamily="18" charset="0"/>
              </a:rPr>
              <a:t> on </a:t>
            </a:r>
            <a:r>
              <a:rPr lang="tr-TR" sz="900" b="1" dirty="0" err="1">
                <a:latin typeface="Times New Roman" pitchFamily="18" charset="0"/>
              </a:rPr>
              <a:t>breakfast</a:t>
            </a:r>
            <a:r>
              <a:rPr lang="tr-TR" sz="900" b="1" dirty="0">
                <a:latin typeface="Times New Roman" pitchFamily="18" charset="0"/>
              </a:rPr>
              <a:t>,</a:t>
            </a:r>
            <a:r>
              <a:rPr lang="tr-TR" sz="900" b="1" dirty="0" err="1">
                <a:latin typeface="Times New Roman" pitchFamily="18" charset="0"/>
              </a:rPr>
              <a:t>lunch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and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dinner</a:t>
            </a:r>
            <a:r>
              <a:rPr lang="tr-TR" sz="900" b="1" dirty="0">
                <a:latin typeface="Times New Roman" pitchFamily="18" charset="0"/>
              </a:rPr>
              <a:t>.</a:t>
            </a:r>
            <a:r>
              <a:rPr lang="tr-TR" sz="900" b="1" dirty="0" err="1">
                <a:latin typeface="Times New Roman" pitchFamily="18" charset="0"/>
              </a:rPr>
              <a:t>Fresh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juices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and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import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drinks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are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extra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charge</a:t>
            </a:r>
            <a:r>
              <a:rPr lang="tr-TR" sz="900" b="1" dirty="0">
                <a:latin typeface="Times New Roman" pitchFamily="18" charset="0"/>
              </a:rPr>
              <a:t>. </a:t>
            </a:r>
            <a:r>
              <a:rPr lang="tr-TR" sz="900" b="1" dirty="0" err="1">
                <a:latin typeface="Times New Roman" pitchFamily="18" charset="0"/>
              </a:rPr>
              <a:t>Please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contact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to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our</a:t>
            </a:r>
            <a:r>
              <a:rPr lang="tr-TR" sz="900" b="1" dirty="0">
                <a:latin typeface="Times New Roman" pitchFamily="18" charset="0"/>
              </a:rPr>
              <a:t> F&amp;B </a:t>
            </a:r>
            <a:r>
              <a:rPr lang="tr-TR" sz="900" b="1" dirty="0" err="1">
                <a:latin typeface="Times New Roman" pitchFamily="18" charset="0"/>
              </a:rPr>
              <a:t>Department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for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your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request</a:t>
            </a:r>
            <a:r>
              <a:rPr lang="tr-TR" sz="900" b="1" dirty="0">
                <a:latin typeface="Times New Roman" pitchFamily="18" charset="0"/>
              </a:rPr>
              <a:t>.</a:t>
            </a:r>
          </a:p>
          <a:p>
            <a:pPr algn="just">
              <a:buFont typeface="Wingdings" pitchFamily="2" charset="2"/>
              <a:buChar char="ü"/>
            </a:pPr>
            <a:r>
              <a:rPr lang="tr-TR" sz="900" b="1" dirty="0">
                <a:latin typeface="Times New Roman" pitchFamily="18" charset="0"/>
              </a:rPr>
              <a:t>  Do not </a:t>
            </a:r>
            <a:r>
              <a:rPr lang="tr-TR" sz="900" b="1" dirty="0" err="1">
                <a:latin typeface="Times New Roman" pitchFamily="18" charset="0"/>
              </a:rPr>
              <a:t>serve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who</a:t>
            </a:r>
            <a:r>
              <a:rPr lang="tr-TR" sz="900" b="1" dirty="0">
                <a:latin typeface="Times New Roman" pitchFamily="18" charset="0"/>
              </a:rPr>
              <a:t> is </a:t>
            </a:r>
            <a:r>
              <a:rPr lang="tr-TR" sz="900" b="1" dirty="0" err="1">
                <a:latin typeface="Times New Roman" pitchFamily="18" charset="0"/>
              </a:rPr>
              <a:t>under</a:t>
            </a:r>
            <a:r>
              <a:rPr lang="tr-TR" sz="900" b="1" dirty="0">
                <a:latin typeface="Times New Roman" pitchFamily="18" charset="0"/>
              </a:rPr>
              <a:t> 18 </a:t>
            </a:r>
            <a:r>
              <a:rPr lang="tr-TR" sz="900" b="1" dirty="0" err="1">
                <a:latin typeface="Times New Roman" pitchFamily="18" charset="0"/>
              </a:rPr>
              <a:t>years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old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cause</a:t>
            </a:r>
            <a:r>
              <a:rPr lang="tr-TR" sz="900" b="1" dirty="0">
                <a:latin typeface="Times New Roman" pitchFamily="18" charset="0"/>
              </a:rPr>
              <a:t> of legal </a:t>
            </a:r>
            <a:r>
              <a:rPr lang="tr-TR" sz="900" b="1" dirty="0" err="1">
                <a:latin typeface="Times New Roman" pitchFamily="18" charset="0"/>
              </a:rPr>
              <a:t>age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procedures</a:t>
            </a:r>
            <a:r>
              <a:rPr lang="tr-TR" sz="900" b="1" dirty="0">
                <a:latin typeface="Times New Roman" pitchFamily="18" charset="0"/>
              </a:rPr>
              <a:t>.</a:t>
            </a:r>
          </a:p>
          <a:p>
            <a:pPr algn="just">
              <a:buFont typeface="Wingdings" pitchFamily="2" charset="2"/>
              <a:buChar char="ü"/>
            </a:pPr>
            <a:r>
              <a:rPr lang="tr-TR" sz="900" b="1" dirty="0" err="1">
                <a:latin typeface="Times New Roman" pitchFamily="18" charset="0"/>
              </a:rPr>
              <a:t>Check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In</a:t>
            </a:r>
            <a:r>
              <a:rPr lang="tr-TR" sz="900" b="1" dirty="0">
                <a:latin typeface="Times New Roman" pitchFamily="18" charset="0"/>
              </a:rPr>
              <a:t> Time : 14:00 , </a:t>
            </a:r>
            <a:r>
              <a:rPr lang="tr-TR" sz="900" b="1" dirty="0" err="1">
                <a:latin typeface="Times New Roman" pitchFamily="18" charset="0"/>
              </a:rPr>
              <a:t>Check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Out</a:t>
            </a:r>
            <a:r>
              <a:rPr lang="tr-TR" sz="900" b="1" dirty="0">
                <a:latin typeface="Times New Roman" pitchFamily="18" charset="0"/>
              </a:rPr>
              <a:t> : 12:00 , </a:t>
            </a:r>
            <a:r>
              <a:rPr lang="tr-TR" sz="900" b="1" dirty="0" err="1">
                <a:latin typeface="Times New Roman" pitchFamily="18" charset="0"/>
              </a:rPr>
              <a:t>to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get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Early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Check</a:t>
            </a:r>
            <a:r>
              <a:rPr lang="tr-TR" sz="900" b="1" dirty="0">
                <a:latin typeface="Times New Roman" pitchFamily="18" charset="0"/>
              </a:rPr>
              <a:t> in </a:t>
            </a:r>
            <a:r>
              <a:rPr lang="tr-TR" sz="900" b="1" dirty="0" err="1">
                <a:latin typeface="Times New Roman" pitchFamily="18" charset="0"/>
              </a:rPr>
              <a:t>and</a:t>
            </a:r>
            <a:r>
              <a:rPr lang="tr-TR" sz="900" b="1" dirty="0">
                <a:latin typeface="Times New Roman" pitchFamily="18" charset="0"/>
              </a:rPr>
              <a:t> &amp;</a:t>
            </a:r>
            <a:r>
              <a:rPr lang="tr-TR" sz="900" b="1" dirty="0" err="1">
                <a:latin typeface="Times New Roman" pitchFamily="18" charset="0"/>
              </a:rPr>
              <a:t>Check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Out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please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contact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to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reception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staff</a:t>
            </a:r>
            <a:r>
              <a:rPr lang="tr-TR" sz="900" b="1" dirty="0">
                <a:latin typeface="Times New Roman" pitchFamily="18" charset="0"/>
              </a:rPr>
              <a:t>.</a:t>
            </a:r>
          </a:p>
          <a:p>
            <a:pPr algn="just">
              <a:buFont typeface="Wingdings" pitchFamily="2" charset="2"/>
              <a:buChar char="ü"/>
            </a:pPr>
            <a:r>
              <a:rPr lang="tr-TR" sz="900" b="1" dirty="0" err="1">
                <a:latin typeface="Times New Roman" pitchFamily="18" charset="0"/>
              </a:rPr>
              <a:t>Please</a:t>
            </a:r>
            <a:r>
              <a:rPr lang="tr-TR" sz="900" b="1" dirty="0">
                <a:latin typeface="Times New Roman" pitchFamily="18" charset="0"/>
              </a:rPr>
              <a:t> do not </a:t>
            </a:r>
            <a:r>
              <a:rPr lang="tr-TR" sz="900" b="1" dirty="0" err="1">
                <a:latin typeface="Times New Roman" pitchFamily="18" charset="0"/>
              </a:rPr>
              <a:t>go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to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lobby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and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restaurants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with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your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swimming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clothes</a:t>
            </a:r>
            <a:r>
              <a:rPr lang="tr-TR" sz="900" b="1" dirty="0">
                <a:latin typeface="Times New Roman" pitchFamily="18" charset="0"/>
              </a:rPr>
              <a:t>.</a:t>
            </a:r>
            <a:r>
              <a:rPr lang="tr-TR" sz="900" b="1" dirty="0" err="1">
                <a:latin typeface="Times New Roman" pitchFamily="18" charset="0"/>
              </a:rPr>
              <a:t>Clothes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rules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are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applied</a:t>
            </a:r>
            <a:r>
              <a:rPr lang="tr-TR" sz="900" b="1" dirty="0">
                <a:latin typeface="Times New Roman" pitchFamily="18" charset="0"/>
              </a:rPr>
              <a:t>.</a:t>
            </a:r>
          </a:p>
          <a:p>
            <a:pPr algn="just">
              <a:buFont typeface="Wingdings" pitchFamily="2" charset="2"/>
              <a:buChar char="ü"/>
            </a:pPr>
            <a:r>
              <a:rPr lang="tr-TR" sz="900" b="1" dirty="0" err="1">
                <a:latin typeface="Times New Roman" pitchFamily="18" charset="0"/>
              </a:rPr>
              <a:t>Please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use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safety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boxes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for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your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valuable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items</a:t>
            </a:r>
            <a:r>
              <a:rPr lang="tr-TR" sz="900" b="1" dirty="0">
                <a:latin typeface="Times New Roman" pitchFamily="18" charset="0"/>
              </a:rPr>
              <a:t>.</a:t>
            </a:r>
            <a:r>
              <a:rPr lang="tr-TR" sz="900" b="1" dirty="0" err="1">
                <a:latin typeface="Times New Roman" pitchFamily="18" charset="0"/>
              </a:rPr>
              <a:t>Hotel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does</a:t>
            </a:r>
            <a:r>
              <a:rPr lang="tr-TR" sz="900" b="1" dirty="0">
                <a:latin typeface="Times New Roman" pitchFamily="18" charset="0"/>
              </a:rPr>
              <a:t> not </a:t>
            </a:r>
            <a:r>
              <a:rPr lang="tr-TR" sz="900" b="1" dirty="0" err="1">
                <a:latin typeface="Times New Roman" pitchFamily="18" charset="0"/>
              </a:rPr>
              <a:t>have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any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responsibilities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when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safety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boxes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are</a:t>
            </a:r>
            <a:r>
              <a:rPr lang="tr-TR" sz="900" b="1" dirty="0">
                <a:latin typeface="Times New Roman" pitchFamily="18" charset="0"/>
              </a:rPr>
              <a:t> not </a:t>
            </a:r>
            <a:r>
              <a:rPr lang="tr-TR" sz="900" b="1" dirty="0" err="1">
                <a:latin typeface="Times New Roman" pitchFamily="18" charset="0"/>
              </a:rPr>
              <a:t>using</a:t>
            </a:r>
            <a:r>
              <a:rPr lang="tr-TR" sz="900" b="1" dirty="0">
                <a:latin typeface="Times New Roman" pitchFamily="18" charset="0"/>
              </a:rPr>
              <a:t>.</a:t>
            </a:r>
          </a:p>
          <a:p>
            <a:pPr algn="just">
              <a:buFont typeface="Wingdings" pitchFamily="2" charset="2"/>
              <a:buChar char="ü"/>
            </a:pPr>
            <a:r>
              <a:rPr lang="tr-TR" sz="900" b="1" dirty="0" err="1">
                <a:latin typeface="Times New Roman" pitchFamily="18" charset="0"/>
              </a:rPr>
              <a:t>Smoking</a:t>
            </a:r>
            <a:r>
              <a:rPr lang="tr-TR" sz="900" b="1" dirty="0">
                <a:latin typeface="Times New Roman" pitchFamily="18" charset="0"/>
              </a:rPr>
              <a:t> is not </a:t>
            </a:r>
            <a:r>
              <a:rPr lang="tr-TR" sz="900" b="1" dirty="0" err="1">
                <a:latin typeface="Times New Roman" pitchFamily="18" charset="0"/>
              </a:rPr>
              <a:t>permitted</a:t>
            </a:r>
            <a:r>
              <a:rPr lang="tr-TR" sz="900" b="1" dirty="0">
                <a:latin typeface="Times New Roman" pitchFamily="18" charset="0"/>
              </a:rPr>
              <a:t> in </a:t>
            </a:r>
            <a:r>
              <a:rPr lang="tr-TR" sz="900" b="1" dirty="0" err="1">
                <a:latin typeface="Times New Roman" pitchFamily="18" charset="0"/>
              </a:rPr>
              <a:t>all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close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area</a:t>
            </a:r>
            <a:r>
              <a:rPr lang="tr-TR" sz="900" b="1" dirty="0">
                <a:latin typeface="Times New Roman" pitchFamily="18" charset="0"/>
              </a:rPr>
              <a:t> in </a:t>
            </a:r>
            <a:r>
              <a:rPr lang="tr-TR" sz="900" b="1" dirty="0" err="1">
                <a:latin typeface="Times New Roman" pitchFamily="18" charset="0"/>
              </a:rPr>
              <a:t>the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hotel</a:t>
            </a:r>
            <a:r>
              <a:rPr lang="tr-TR" sz="900" b="1" dirty="0">
                <a:latin typeface="Times New Roman" pitchFamily="18" charset="0"/>
              </a:rPr>
              <a:t>.</a:t>
            </a:r>
          </a:p>
          <a:p>
            <a:pPr algn="just">
              <a:buFont typeface="Wingdings" pitchFamily="2" charset="2"/>
              <a:buChar char="ü"/>
            </a:pPr>
            <a:r>
              <a:rPr lang="tr-TR" sz="900" b="1" dirty="0" err="1">
                <a:latin typeface="Times New Roman" pitchFamily="18" charset="0"/>
              </a:rPr>
              <a:t>To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use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Alacarte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Restaurant</a:t>
            </a:r>
            <a:r>
              <a:rPr lang="tr-TR" sz="900" b="1" dirty="0">
                <a:latin typeface="Times New Roman" pitchFamily="18" charset="0"/>
              </a:rPr>
              <a:t> , </a:t>
            </a:r>
            <a:r>
              <a:rPr lang="tr-TR" sz="900" b="1" dirty="0" err="1">
                <a:latin typeface="Times New Roman" pitchFamily="18" charset="0"/>
              </a:rPr>
              <a:t>please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contact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to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reception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for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reservation</a:t>
            </a:r>
            <a:r>
              <a:rPr lang="tr-TR" sz="900" b="1" dirty="0">
                <a:latin typeface="Times New Roman" pitchFamily="18" charset="0"/>
              </a:rPr>
              <a:t>.</a:t>
            </a:r>
          </a:p>
          <a:p>
            <a:pPr algn="just"/>
            <a:endParaRPr lang="tr-TR" sz="900" b="1" dirty="0">
              <a:latin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endParaRPr lang="tr-TR" sz="900" b="1" dirty="0">
              <a:latin typeface="Times New Roman" pitchFamily="18" charset="0"/>
            </a:endParaRPr>
          </a:p>
          <a:p>
            <a:pPr algn="just"/>
            <a:endParaRPr lang="tr-TR" sz="900" dirty="0"/>
          </a:p>
          <a:p>
            <a:pPr algn="just"/>
            <a:endParaRPr lang="tr-TR" sz="900" b="1" dirty="0">
              <a:latin typeface="Times New Roman" pitchFamily="18" charset="0"/>
            </a:endParaRPr>
          </a:p>
        </p:txBody>
      </p:sp>
      <p:sp>
        <p:nvSpPr>
          <p:cNvPr id="2054" name="Text Box 12"/>
          <p:cNvSpPr txBox="1">
            <a:spLocks noChangeArrowheads="1"/>
          </p:cNvSpPr>
          <p:nvPr/>
        </p:nvSpPr>
        <p:spPr bwMode="auto">
          <a:xfrm>
            <a:off x="71414" y="785786"/>
            <a:ext cx="671517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tr-TR" sz="1200" dirty="0">
                <a:solidFill>
                  <a:srgbClr val="FF0000"/>
                </a:solidFill>
                <a:latin typeface="Times New Roman" pitchFamily="18" charset="0"/>
              </a:rPr>
              <a:t>ULTRA  ALL INCLUSIVE CONSEPT</a:t>
            </a:r>
          </a:p>
        </p:txBody>
      </p:sp>
      <p:sp>
        <p:nvSpPr>
          <p:cNvPr id="2055" name="Line 13"/>
          <p:cNvSpPr>
            <a:spLocks noChangeShapeType="1"/>
          </p:cNvSpPr>
          <p:nvPr/>
        </p:nvSpPr>
        <p:spPr bwMode="auto">
          <a:xfrm flipH="1">
            <a:off x="5013325" y="1343025"/>
            <a:ext cx="20638" cy="6324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2056" name="Text Box 14"/>
          <p:cNvSpPr txBox="1">
            <a:spLocks noChangeArrowheads="1"/>
          </p:cNvSpPr>
          <p:nvPr/>
        </p:nvSpPr>
        <p:spPr bwMode="auto">
          <a:xfrm>
            <a:off x="5085184" y="1259632"/>
            <a:ext cx="1744388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sz="1000" b="1" u="sng" dirty="0">
                <a:solidFill>
                  <a:srgbClr val="FF0000"/>
                </a:solidFill>
                <a:latin typeface="Times New Roman" pitchFamily="18" charset="0"/>
              </a:rPr>
              <a:t>FREE ACTIVITIES</a:t>
            </a:r>
          </a:p>
          <a:p>
            <a:pPr>
              <a:buFont typeface="Wingdings" pitchFamily="2" charset="2"/>
              <a:buChar char="ü"/>
            </a:pPr>
            <a:r>
              <a:rPr lang="tr-TR" sz="900" b="1" dirty="0" err="1">
                <a:latin typeface="Times New Roman" pitchFamily="18" charset="0"/>
              </a:rPr>
              <a:t>Table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Tennis</a:t>
            </a:r>
            <a:endParaRPr lang="tr-TR" sz="900" b="1" dirty="0">
              <a:latin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tr-TR" sz="900" b="1" dirty="0" err="1">
                <a:latin typeface="Times New Roman" pitchFamily="18" charset="0"/>
              </a:rPr>
              <a:t>Animation</a:t>
            </a:r>
            <a:endParaRPr lang="tr-TR" sz="900" b="1" dirty="0">
              <a:latin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tr-TR" sz="900" b="1" dirty="0" err="1">
                <a:latin typeface="Times New Roman" pitchFamily="18" charset="0"/>
              </a:rPr>
              <a:t>Kids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Club</a:t>
            </a:r>
            <a:endParaRPr lang="tr-TR" sz="900" b="1" dirty="0">
              <a:latin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tr-TR" sz="900" b="1" dirty="0" err="1">
                <a:latin typeface="Times New Roman" pitchFamily="18" charset="0"/>
              </a:rPr>
              <a:t>Beach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and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Pool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Umbrellas</a:t>
            </a:r>
            <a:endParaRPr lang="tr-TR" sz="900" b="1" dirty="0">
              <a:latin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tr-TR" sz="900" b="1" dirty="0">
                <a:latin typeface="Times New Roman" pitchFamily="18" charset="0"/>
              </a:rPr>
              <a:t>Sun </a:t>
            </a:r>
            <a:r>
              <a:rPr lang="tr-TR" sz="900" b="1" dirty="0" err="1">
                <a:latin typeface="Times New Roman" pitchFamily="18" charset="0"/>
              </a:rPr>
              <a:t>Beds</a:t>
            </a:r>
            <a:endParaRPr lang="tr-TR" sz="900" b="1" dirty="0">
              <a:latin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tr-TR" sz="900" b="1" dirty="0" err="1">
                <a:latin typeface="Times New Roman" pitchFamily="18" charset="0"/>
              </a:rPr>
              <a:t>Towels</a:t>
            </a:r>
            <a:r>
              <a:rPr lang="tr-TR" sz="900" b="1" dirty="0">
                <a:latin typeface="Times New Roman" pitchFamily="18" charset="0"/>
              </a:rPr>
              <a:t> </a:t>
            </a:r>
          </a:p>
          <a:p>
            <a:pPr>
              <a:buFont typeface="Wingdings" pitchFamily="2" charset="2"/>
              <a:buChar char="ü"/>
            </a:pPr>
            <a:r>
              <a:rPr lang="tr-TR" sz="900" b="1" dirty="0">
                <a:latin typeface="Times New Roman" pitchFamily="18" charset="0"/>
              </a:rPr>
              <a:t>Sauna </a:t>
            </a:r>
          </a:p>
          <a:p>
            <a:pPr>
              <a:buFont typeface="Wingdings" pitchFamily="2" charset="2"/>
              <a:buChar char="ü"/>
            </a:pPr>
            <a:r>
              <a:rPr lang="tr-TR" sz="900" b="1" dirty="0" err="1">
                <a:latin typeface="Times New Roman" pitchFamily="18" charset="0"/>
              </a:rPr>
              <a:t>Turkish</a:t>
            </a:r>
            <a:r>
              <a:rPr lang="tr-TR" sz="900" b="1" dirty="0">
                <a:latin typeface="Times New Roman" pitchFamily="18" charset="0"/>
              </a:rPr>
              <a:t> Hamam</a:t>
            </a:r>
          </a:p>
          <a:p>
            <a:pPr>
              <a:buFont typeface="Wingdings" pitchFamily="2" charset="2"/>
              <a:buChar char="ü"/>
            </a:pPr>
            <a:r>
              <a:rPr lang="tr-TR" sz="900" b="1" dirty="0">
                <a:latin typeface="Times New Roman" pitchFamily="18" charset="0"/>
              </a:rPr>
              <a:t>Dart</a:t>
            </a:r>
          </a:p>
          <a:p>
            <a:pPr>
              <a:buFont typeface="Wingdings" pitchFamily="2" charset="2"/>
              <a:buChar char="ü"/>
            </a:pPr>
            <a:r>
              <a:rPr lang="tr-TR" sz="900" b="1" dirty="0" err="1">
                <a:latin typeface="Times New Roman" pitchFamily="18" charset="0"/>
              </a:rPr>
              <a:t>Fitness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Center</a:t>
            </a:r>
            <a:endParaRPr lang="tr-TR" sz="900" b="1" dirty="0"/>
          </a:p>
          <a:p>
            <a:pPr>
              <a:buFont typeface="Wingdings" pitchFamily="2" charset="2"/>
              <a:buChar char="ü"/>
            </a:pPr>
            <a:r>
              <a:rPr lang="tr-TR" sz="900" b="1" dirty="0" err="1"/>
              <a:t>Minibar</a:t>
            </a:r>
            <a:r>
              <a:rPr lang="tr-TR" sz="900" b="1" dirty="0"/>
              <a:t> ( </a:t>
            </a:r>
            <a:r>
              <a:rPr lang="tr-TR" sz="900" b="1" dirty="0" err="1"/>
              <a:t>Water</a:t>
            </a:r>
            <a:r>
              <a:rPr lang="tr-TR" sz="900" b="1" dirty="0"/>
              <a:t>)</a:t>
            </a:r>
          </a:p>
          <a:p>
            <a:pPr>
              <a:buFont typeface="Wingdings" pitchFamily="2" charset="2"/>
              <a:buChar char="ü"/>
            </a:pPr>
            <a:r>
              <a:rPr lang="tr-TR" sz="900" b="1" dirty="0" err="1"/>
              <a:t>Safe</a:t>
            </a:r>
            <a:r>
              <a:rPr lang="tr-TR" sz="900" b="1" dirty="0"/>
              <a:t> </a:t>
            </a:r>
            <a:r>
              <a:rPr lang="tr-TR" sz="900" b="1" dirty="0" err="1"/>
              <a:t>Box</a:t>
            </a:r>
            <a:r>
              <a:rPr lang="tr-TR" sz="900" b="1" dirty="0"/>
              <a:t> </a:t>
            </a:r>
          </a:p>
          <a:p>
            <a:pPr>
              <a:buFont typeface="Wingdings" pitchFamily="2" charset="2"/>
              <a:buChar char="ü"/>
            </a:pPr>
            <a:r>
              <a:rPr lang="tr-TR" sz="900" b="1" dirty="0"/>
              <a:t>WI-FI ( </a:t>
            </a:r>
            <a:r>
              <a:rPr lang="tr-TR" sz="900" b="1" dirty="0" err="1"/>
              <a:t>Lobby</a:t>
            </a:r>
            <a:r>
              <a:rPr lang="tr-TR" sz="900" b="1" dirty="0"/>
              <a:t> </a:t>
            </a:r>
            <a:r>
              <a:rPr lang="tr-TR" sz="900" b="1" dirty="0" err="1"/>
              <a:t>Area</a:t>
            </a:r>
            <a:r>
              <a:rPr lang="tr-TR" sz="900" b="1" dirty="0"/>
              <a:t>)</a:t>
            </a:r>
          </a:p>
          <a:p>
            <a:pPr>
              <a:buFont typeface="Wingdings" pitchFamily="2" charset="2"/>
              <a:buChar char="ü"/>
            </a:pPr>
            <a:r>
              <a:rPr lang="tr-TR" sz="900" b="1" dirty="0" err="1"/>
              <a:t>Aquapark</a:t>
            </a:r>
            <a:endParaRPr lang="tr-TR" sz="900" b="1" dirty="0"/>
          </a:p>
          <a:p>
            <a:pPr algn="ctr"/>
            <a:endParaRPr lang="tr-TR" sz="900" dirty="0"/>
          </a:p>
          <a:p>
            <a:pPr algn="ctr"/>
            <a:endParaRPr lang="tr-TR" sz="900" dirty="0"/>
          </a:p>
          <a:p>
            <a:pPr algn="ctr"/>
            <a:endParaRPr lang="tr-TR" sz="900" dirty="0"/>
          </a:p>
          <a:p>
            <a:pPr algn="ctr"/>
            <a:r>
              <a:rPr lang="tr-TR" sz="900" dirty="0" err="1"/>
              <a:t>Free</a:t>
            </a:r>
            <a:r>
              <a:rPr lang="tr-TR" sz="900" dirty="0"/>
              <a:t> </a:t>
            </a:r>
            <a:r>
              <a:rPr lang="tr-TR" sz="900" dirty="0" err="1"/>
              <a:t>Wirelles</a:t>
            </a:r>
            <a:r>
              <a:rPr lang="tr-TR" sz="900" dirty="0"/>
              <a:t> is </a:t>
            </a:r>
            <a:r>
              <a:rPr lang="tr-TR" sz="900" dirty="0" err="1"/>
              <a:t>available</a:t>
            </a:r>
            <a:r>
              <a:rPr lang="tr-TR" sz="900" dirty="0"/>
              <a:t>  </a:t>
            </a:r>
            <a:r>
              <a:rPr lang="tr-TR" sz="900" dirty="0" err="1"/>
              <a:t>only</a:t>
            </a:r>
            <a:r>
              <a:rPr lang="tr-TR" sz="900" dirty="0"/>
              <a:t> in </a:t>
            </a:r>
          </a:p>
          <a:p>
            <a:pPr algn="ctr"/>
            <a:r>
              <a:rPr lang="tr-TR" sz="900" dirty="0" err="1"/>
              <a:t>hotel</a:t>
            </a:r>
            <a:r>
              <a:rPr lang="tr-TR" sz="900" dirty="0"/>
              <a:t> </a:t>
            </a:r>
            <a:r>
              <a:rPr lang="tr-TR" sz="900" dirty="0" err="1"/>
              <a:t>lobby</a:t>
            </a:r>
            <a:r>
              <a:rPr lang="tr-TR" sz="900" dirty="0"/>
              <a:t> </a:t>
            </a:r>
            <a:r>
              <a:rPr lang="tr-TR" sz="900" dirty="0" err="1"/>
              <a:t>for</a:t>
            </a:r>
            <a:r>
              <a:rPr lang="tr-TR" sz="900" dirty="0"/>
              <a:t> </a:t>
            </a:r>
            <a:r>
              <a:rPr lang="tr-TR" sz="900" dirty="0" err="1"/>
              <a:t>all</a:t>
            </a:r>
            <a:r>
              <a:rPr lang="tr-TR" sz="900" dirty="0"/>
              <a:t> </a:t>
            </a:r>
            <a:r>
              <a:rPr lang="tr-TR" sz="900" dirty="0" err="1"/>
              <a:t>guest</a:t>
            </a:r>
            <a:r>
              <a:rPr lang="tr-TR" sz="900" dirty="0"/>
              <a:t>.</a:t>
            </a:r>
          </a:p>
          <a:p>
            <a:pPr algn="ctr"/>
            <a:endParaRPr lang="tr-TR" sz="900" dirty="0"/>
          </a:p>
          <a:p>
            <a:pPr>
              <a:buFont typeface="Wingdings" pitchFamily="2" charset="2"/>
              <a:buChar char="ü"/>
            </a:pPr>
            <a:endParaRPr lang="tr-TR" sz="900" b="1" dirty="0">
              <a:latin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endParaRPr lang="tr-TR" sz="900" b="1" dirty="0">
              <a:latin typeface="Times New Roman" pitchFamily="18" charset="0"/>
            </a:endParaRPr>
          </a:p>
        </p:txBody>
      </p:sp>
      <p:sp>
        <p:nvSpPr>
          <p:cNvPr id="2057" name="Text Box 15"/>
          <p:cNvSpPr txBox="1">
            <a:spLocks noChangeArrowheads="1"/>
          </p:cNvSpPr>
          <p:nvPr/>
        </p:nvSpPr>
        <p:spPr bwMode="auto">
          <a:xfrm>
            <a:off x="5085184" y="4211960"/>
            <a:ext cx="1641796" cy="3754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sz="1000" b="1" u="sng" dirty="0">
                <a:solidFill>
                  <a:srgbClr val="FF0000"/>
                </a:solidFill>
                <a:latin typeface="Times New Roman" pitchFamily="18" charset="0"/>
              </a:rPr>
              <a:t>EXTRA CHARGE ACTIVITIES </a:t>
            </a:r>
          </a:p>
          <a:p>
            <a:endParaRPr lang="tr-TR" sz="1200" b="1" u="sng" dirty="0">
              <a:latin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tr-TR" sz="900" b="1" dirty="0" err="1">
                <a:latin typeface="Times New Roman" pitchFamily="18" charset="0"/>
              </a:rPr>
              <a:t>Telephone</a:t>
            </a:r>
            <a:endParaRPr lang="tr-TR" sz="900" b="1" dirty="0">
              <a:latin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tr-TR" sz="900" b="1" dirty="0" err="1">
                <a:latin typeface="Times New Roman" pitchFamily="18" charset="0"/>
              </a:rPr>
              <a:t>Fax</a:t>
            </a:r>
            <a:endParaRPr lang="tr-TR" sz="900" b="1" dirty="0">
              <a:latin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tr-TR" sz="900" b="1" dirty="0" err="1">
                <a:latin typeface="Times New Roman" pitchFamily="18" charset="0"/>
              </a:rPr>
              <a:t>Massage</a:t>
            </a:r>
            <a:endParaRPr lang="tr-TR" sz="900" b="1" dirty="0">
              <a:latin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tr-TR" sz="900" b="1" dirty="0" err="1">
                <a:latin typeface="Times New Roman" pitchFamily="18" charset="0"/>
              </a:rPr>
              <a:t>Transportation</a:t>
            </a:r>
            <a:endParaRPr lang="tr-TR" sz="900" b="1" dirty="0">
              <a:latin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tr-TR" sz="900" b="1" dirty="0" err="1">
                <a:latin typeface="Times New Roman" pitchFamily="18" charset="0"/>
              </a:rPr>
              <a:t>Billard</a:t>
            </a:r>
            <a:endParaRPr lang="tr-TR" sz="900" b="1" dirty="0">
              <a:latin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tr-TR" sz="900" b="1" dirty="0" err="1">
                <a:latin typeface="Times New Roman" pitchFamily="18" charset="0"/>
              </a:rPr>
              <a:t>Shops</a:t>
            </a:r>
            <a:endParaRPr lang="tr-TR" sz="900" b="1" dirty="0">
              <a:latin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tr-TR" sz="900" b="1" dirty="0" err="1">
                <a:latin typeface="Times New Roman" pitchFamily="18" charset="0"/>
              </a:rPr>
              <a:t>Laundry</a:t>
            </a:r>
            <a:endParaRPr lang="tr-TR" sz="900" b="1" dirty="0">
              <a:latin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tr-TR" sz="900" b="1" dirty="0" err="1">
                <a:latin typeface="Times New Roman" pitchFamily="18" charset="0"/>
              </a:rPr>
              <a:t>Dry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Cleaner</a:t>
            </a:r>
            <a:endParaRPr lang="tr-TR" sz="900" b="1" dirty="0">
              <a:latin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tr-TR" sz="900" b="1" dirty="0" err="1">
                <a:latin typeface="Times New Roman" pitchFamily="18" charset="0"/>
              </a:rPr>
              <a:t>Doctor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and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healty</a:t>
            </a:r>
            <a:endParaRPr lang="tr-TR" sz="900" b="1" dirty="0">
              <a:latin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tr-TR" sz="900" b="1" dirty="0" err="1">
                <a:latin typeface="Times New Roman" pitchFamily="18" charset="0"/>
              </a:rPr>
              <a:t>Shoe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Polisher</a:t>
            </a:r>
            <a:endParaRPr lang="tr-TR" sz="900" b="1" dirty="0">
              <a:latin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tr-TR" sz="900" b="1" dirty="0" err="1">
                <a:latin typeface="Times New Roman" pitchFamily="18" charset="0"/>
              </a:rPr>
              <a:t>Rent</a:t>
            </a:r>
            <a:r>
              <a:rPr lang="tr-TR" sz="900" b="1" dirty="0">
                <a:latin typeface="Times New Roman" pitchFamily="18" charset="0"/>
              </a:rPr>
              <a:t> a Car</a:t>
            </a:r>
          </a:p>
          <a:p>
            <a:pPr>
              <a:buFont typeface="Wingdings" pitchFamily="2" charset="2"/>
              <a:buChar char="ü"/>
            </a:pPr>
            <a:r>
              <a:rPr lang="tr-TR" sz="900" b="1" dirty="0" err="1">
                <a:latin typeface="Times New Roman" pitchFamily="18" charset="0"/>
              </a:rPr>
              <a:t>Excursions</a:t>
            </a:r>
            <a:endParaRPr lang="tr-TR" sz="900" b="1" dirty="0">
              <a:latin typeface="Times New Roman" pitchFamily="18" charset="0"/>
            </a:endParaRPr>
          </a:p>
          <a:p>
            <a:pPr>
              <a:buFont typeface="Arial" charset="0"/>
              <a:buChar char="•"/>
            </a:pPr>
            <a:endParaRPr lang="tr-TR" sz="900" b="1" dirty="0">
              <a:latin typeface="Times New Roman" pitchFamily="18" charset="0"/>
            </a:endParaRPr>
          </a:p>
          <a:p>
            <a:pPr>
              <a:buFont typeface="Arial" charset="0"/>
              <a:buChar char="•"/>
            </a:pPr>
            <a:endParaRPr lang="tr-TR" sz="900" b="1" dirty="0">
              <a:latin typeface="Times New Roman" pitchFamily="18" charset="0"/>
            </a:endParaRPr>
          </a:p>
          <a:p>
            <a:pPr>
              <a:buFont typeface="Arial" charset="0"/>
              <a:buChar char="•"/>
            </a:pPr>
            <a:endParaRPr lang="tr-TR" sz="900" b="1" dirty="0">
              <a:latin typeface="Times New Roman" pitchFamily="18" charset="0"/>
            </a:endParaRPr>
          </a:p>
          <a:p>
            <a:pPr>
              <a:buFont typeface="Arial" charset="0"/>
              <a:buChar char="•"/>
            </a:pPr>
            <a:endParaRPr lang="tr-TR" sz="900" b="1" dirty="0">
              <a:latin typeface="Times New Roman" pitchFamily="18" charset="0"/>
            </a:endParaRPr>
          </a:p>
          <a:p>
            <a:pPr algn="ctr"/>
            <a:endParaRPr lang="tr-TR" sz="900" dirty="0"/>
          </a:p>
          <a:p>
            <a:pPr algn="ctr"/>
            <a:endParaRPr lang="tr-TR" sz="900" dirty="0"/>
          </a:p>
          <a:p>
            <a:pPr algn="ctr"/>
            <a:endParaRPr lang="tr-TR" sz="900" dirty="0"/>
          </a:p>
          <a:p>
            <a:pPr algn="ctr"/>
            <a:r>
              <a:rPr lang="tr-TR" sz="800" i="1" dirty="0"/>
              <a:t>‘’</a:t>
            </a:r>
            <a:r>
              <a:rPr lang="tr-TR" sz="800" i="1" dirty="0" err="1"/>
              <a:t>Green</a:t>
            </a:r>
            <a:r>
              <a:rPr lang="tr-TR" sz="800" i="1" dirty="0"/>
              <a:t> ‘’</a:t>
            </a:r>
            <a:r>
              <a:rPr lang="tr-TR" sz="800" i="1" dirty="0" err="1"/>
              <a:t>Hotels</a:t>
            </a:r>
            <a:r>
              <a:rPr lang="tr-TR" sz="800" i="1" dirty="0"/>
              <a:t> </a:t>
            </a:r>
            <a:r>
              <a:rPr lang="tr-TR" sz="800" i="1" dirty="0" err="1"/>
              <a:t>Assocation</a:t>
            </a:r>
            <a:endParaRPr lang="tr-TR" sz="800" i="1" dirty="0"/>
          </a:p>
          <a:p>
            <a:pPr algn="ctr"/>
            <a:endParaRPr lang="tr-TR" sz="900" b="1" dirty="0">
              <a:latin typeface="Times New Roman" pitchFamily="18" charset="0"/>
            </a:endParaRPr>
          </a:p>
          <a:p>
            <a:pPr>
              <a:buFont typeface="Arial" charset="0"/>
              <a:buChar char="•"/>
            </a:pPr>
            <a:endParaRPr lang="tr-TR" sz="900" b="1" dirty="0">
              <a:latin typeface="Times New Roman" pitchFamily="18" charset="0"/>
            </a:endParaRPr>
          </a:p>
        </p:txBody>
      </p:sp>
      <p:sp>
        <p:nvSpPr>
          <p:cNvPr id="2058" name="Text Box 16"/>
          <p:cNvSpPr txBox="1">
            <a:spLocks noChangeArrowheads="1"/>
          </p:cNvSpPr>
          <p:nvPr/>
        </p:nvSpPr>
        <p:spPr bwMode="auto">
          <a:xfrm>
            <a:off x="0" y="8172400"/>
            <a:ext cx="6858000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tr-TR" sz="900" b="1" dirty="0">
                <a:latin typeface="Arial Narrow" pitchFamily="34" charset="0"/>
              </a:rPr>
              <a:t>IMPORTANT NUMBERS :        </a:t>
            </a:r>
            <a:r>
              <a:rPr lang="tr-TR" sz="900" b="1" dirty="0" err="1">
                <a:latin typeface="Arial Narrow" pitchFamily="34" charset="0"/>
              </a:rPr>
              <a:t>Reception</a:t>
            </a:r>
            <a:r>
              <a:rPr lang="tr-TR" sz="900" b="1" dirty="0">
                <a:latin typeface="Arial Narrow" pitchFamily="34" charset="0"/>
              </a:rPr>
              <a:t> : 0    </a:t>
            </a:r>
            <a:r>
              <a:rPr lang="tr-TR" sz="900" b="1" dirty="0" err="1">
                <a:latin typeface="Arial Narrow" pitchFamily="34" charset="0"/>
              </a:rPr>
              <a:t>Doctor</a:t>
            </a:r>
            <a:r>
              <a:rPr lang="tr-TR" sz="900" b="1" dirty="0">
                <a:latin typeface="Arial Narrow" pitchFamily="34" charset="0"/>
              </a:rPr>
              <a:t> Office: 566</a:t>
            </a: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142852" y="8358214"/>
            <a:ext cx="6215106" cy="557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tr-TR" sz="1000" b="1" dirty="0" err="1">
                <a:solidFill>
                  <a:srgbClr val="0070C0"/>
                </a:solidFill>
                <a:latin typeface="Arial Narrow" pitchFamily="34" charset="0"/>
              </a:rPr>
              <a:t>Dear</a:t>
            </a:r>
            <a:r>
              <a:rPr lang="tr-TR" sz="1000" b="1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tr-TR" sz="1000" b="1" dirty="0" err="1">
                <a:solidFill>
                  <a:srgbClr val="0070C0"/>
                </a:solidFill>
                <a:latin typeface="Arial Narrow" pitchFamily="34" charset="0"/>
              </a:rPr>
              <a:t>Guest</a:t>
            </a:r>
            <a:r>
              <a:rPr lang="tr-TR" sz="1000" b="1" dirty="0">
                <a:solidFill>
                  <a:srgbClr val="0070C0"/>
                </a:solidFill>
                <a:latin typeface="Arial Narrow" pitchFamily="34" charset="0"/>
              </a:rPr>
              <a:t>;</a:t>
            </a:r>
            <a:r>
              <a:rPr lang="en-US" sz="1000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endParaRPr lang="tr-TR" sz="1000" dirty="0">
              <a:solidFill>
                <a:srgbClr val="0070C0"/>
              </a:solidFill>
              <a:latin typeface="Arial Narrow" pitchFamily="34" charset="0"/>
            </a:endParaRPr>
          </a:p>
          <a:p>
            <a:pPr algn="ctr"/>
            <a:r>
              <a:rPr lang="en-US" sz="1000" b="1" dirty="0">
                <a:solidFill>
                  <a:srgbClr val="0070C0"/>
                </a:solidFill>
                <a:latin typeface="Arial Narrow" pitchFamily="34" charset="0"/>
              </a:rPr>
              <a:t>We strongly urge you to comply with the written rules (warning signs) found in the hotel, </a:t>
            </a:r>
            <a:endParaRPr lang="tr-TR" sz="1000" b="1" dirty="0">
              <a:solidFill>
                <a:srgbClr val="0070C0"/>
              </a:solidFill>
              <a:latin typeface="Arial Narrow" pitchFamily="34" charset="0"/>
            </a:endParaRPr>
          </a:p>
          <a:p>
            <a:pPr algn="ctr"/>
            <a:r>
              <a:rPr lang="en-US" sz="1000" b="1" dirty="0">
                <a:solidFill>
                  <a:srgbClr val="0070C0"/>
                </a:solidFill>
                <a:latin typeface="Arial Narrow" pitchFamily="34" charset="0"/>
              </a:rPr>
              <a:t>the pool and the coast, otherwise, our hotel will not accept any responsibility.</a:t>
            </a:r>
            <a:endParaRPr lang="tr-TR" sz="1000" b="1" dirty="0">
              <a:solidFill>
                <a:srgbClr val="0070C0"/>
              </a:solidFill>
              <a:latin typeface="Arial Narrow" pitchFamily="34" charset="0"/>
            </a:endParaRPr>
          </a:p>
        </p:txBody>
      </p:sp>
      <p:pic>
        <p:nvPicPr>
          <p:cNvPr id="13" name="12 Resim" descr="umweltschutz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29264" y="6572264"/>
            <a:ext cx="857256" cy="659428"/>
          </a:xfrm>
          <a:prstGeom prst="rect">
            <a:avLst/>
          </a:prstGeom>
        </p:spPr>
      </p:pic>
      <p:pic>
        <p:nvPicPr>
          <p:cNvPr id="14" name="13 Resim" descr="wifi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15016" y="3428992"/>
            <a:ext cx="385563" cy="289172"/>
          </a:xfrm>
          <a:prstGeom prst="rect">
            <a:avLst/>
          </a:prstGeom>
        </p:spPr>
      </p:pic>
      <p:pic>
        <p:nvPicPr>
          <p:cNvPr id="1026" name="Picture 2" descr="C:\Users\SATIŞ MÜDÜRÜ\Desktop\MEDER   FOTO\OTEL RESİM\MEDER RESORT RESIM\katalog cd\MEDER LOGO E.t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28802" y="71406"/>
            <a:ext cx="2880320" cy="743086"/>
          </a:xfrm>
          <a:prstGeom prst="rect">
            <a:avLst/>
          </a:prstGeom>
          <a:noFill/>
        </p:spPr>
      </p:pic>
      <p:sp>
        <p:nvSpPr>
          <p:cNvPr id="15" name="14 Dikdörtgen"/>
          <p:cNvSpPr/>
          <p:nvPr/>
        </p:nvSpPr>
        <p:spPr>
          <a:xfrm>
            <a:off x="0" y="3786182"/>
            <a:ext cx="478633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900" b="1" u="sng" dirty="0">
                <a:solidFill>
                  <a:srgbClr val="FF0000"/>
                </a:solidFill>
                <a:latin typeface="Times New Roman" pitchFamily="18" charset="0"/>
              </a:rPr>
              <a:t>  </a:t>
            </a:r>
          </a:p>
          <a:p>
            <a:pPr algn="just"/>
            <a:endParaRPr lang="tr-TR" sz="900" b="1" u="sng" dirty="0">
              <a:solidFill>
                <a:srgbClr val="FF0000"/>
              </a:solidFill>
              <a:latin typeface="Times New Roman" pitchFamily="18" charset="0"/>
            </a:endParaRPr>
          </a:p>
          <a:p>
            <a:pPr algn="just"/>
            <a:r>
              <a:rPr lang="tr-TR" sz="900" b="1" u="sng" dirty="0">
                <a:solidFill>
                  <a:srgbClr val="FF0000"/>
                </a:solidFill>
                <a:latin typeface="Times New Roman" pitchFamily="18" charset="0"/>
              </a:rPr>
              <a:t>AQUAPARK OPENING HOURS</a:t>
            </a:r>
          </a:p>
          <a:p>
            <a:pPr algn="just"/>
            <a:endParaRPr lang="tr-TR" sz="900" b="1" dirty="0">
              <a:latin typeface="Times New Roman" pitchFamily="18" charset="0"/>
            </a:endParaRPr>
          </a:p>
          <a:p>
            <a:pPr algn="just"/>
            <a:r>
              <a:rPr lang="tr-TR" sz="900" b="1" dirty="0" err="1">
                <a:latin typeface="Times New Roman" pitchFamily="18" charset="0"/>
              </a:rPr>
              <a:t>Aquapark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Opening</a:t>
            </a:r>
            <a:r>
              <a:rPr lang="tr-TR" sz="900" b="1" dirty="0">
                <a:latin typeface="Times New Roman" pitchFamily="18" charset="0"/>
              </a:rPr>
              <a:t>/</a:t>
            </a:r>
            <a:r>
              <a:rPr lang="tr-TR" sz="900" b="1" dirty="0" err="1">
                <a:latin typeface="Times New Roman" pitchFamily="18" charset="0"/>
              </a:rPr>
              <a:t>Closing</a:t>
            </a:r>
            <a:r>
              <a:rPr lang="tr-TR" sz="900" b="1" dirty="0">
                <a:latin typeface="Times New Roman" pitchFamily="18" charset="0"/>
              </a:rPr>
              <a:t>  </a:t>
            </a:r>
            <a:r>
              <a:rPr lang="tr-TR" sz="900" b="1" dirty="0" err="1">
                <a:latin typeface="Times New Roman" pitchFamily="18" charset="0"/>
              </a:rPr>
              <a:t>Hours</a:t>
            </a:r>
            <a:r>
              <a:rPr lang="tr-TR" sz="900" b="1" dirty="0">
                <a:latin typeface="Times New Roman" pitchFamily="18" charset="0"/>
              </a:rPr>
              <a:t>       :     09:00-17:00</a:t>
            </a:r>
          </a:p>
          <a:p>
            <a:pPr algn="just"/>
            <a:r>
              <a:rPr lang="tr-TR" sz="900" b="1" dirty="0" err="1">
                <a:latin typeface="Times New Roman" pitchFamily="18" charset="0"/>
              </a:rPr>
              <a:t>Aquapark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Slides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Working</a:t>
            </a:r>
            <a:r>
              <a:rPr lang="tr-TR" sz="900" b="1" dirty="0">
                <a:latin typeface="Times New Roman" pitchFamily="18" charset="0"/>
              </a:rPr>
              <a:t> </a:t>
            </a:r>
            <a:r>
              <a:rPr lang="tr-TR" sz="900" b="1" dirty="0" err="1">
                <a:latin typeface="Times New Roman" pitchFamily="18" charset="0"/>
              </a:rPr>
              <a:t>Hours</a:t>
            </a:r>
            <a:r>
              <a:rPr lang="tr-TR" sz="900" b="1" dirty="0">
                <a:latin typeface="Times New Roman" pitchFamily="18" charset="0"/>
              </a:rPr>
              <a:t>          :     10:00-12:00 / 14:00-16:00 </a:t>
            </a:r>
          </a:p>
        </p:txBody>
      </p:sp>
      <p:sp>
        <p:nvSpPr>
          <p:cNvPr id="16" name="15 Dikdörtgen"/>
          <p:cNvSpPr/>
          <p:nvPr/>
        </p:nvSpPr>
        <p:spPr>
          <a:xfrm>
            <a:off x="142852" y="6572264"/>
            <a:ext cx="47149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sz="1600" b="1" dirty="0">
              <a:latin typeface="Arial Narrow" pitchFamily="34" charset="0"/>
            </a:endParaRPr>
          </a:p>
          <a:p>
            <a:pPr algn="just"/>
            <a:r>
              <a:rPr lang="tr-TR" sz="1600" b="1" dirty="0">
                <a:latin typeface="Arial Narrow" pitchFamily="34" charset="0"/>
              </a:rPr>
              <a:t>*** </a:t>
            </a:r>
            <a:r>
              <a:rPr lang="en-US" sz="1600" b="1" dirty="0">
                <a:latin typeface="Arial Narrow" pitchFamily="34" charset="0"/>
              </a:rPr>
              <a:t>Due to COVID 19 PANDEMS, THE HOTEL HAS THE RIGHT TO MAKE A CONCEPT CHANGE</a:t>
            </a:r>
            <a:r>
              <a:rPr lang="en-US" sz="1600" dirty="0">
                <a:latin typeface="Arial Narrow" pitchFamily="34" charset="0"/>
              </a:rPr>
              <a:t>.</a:t>
            </a:r>
            <a:endParaRPr lang="tr-TR" sz="16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479</TotalTime>
  <Words>466</Words>
  <Application>Microsoft Office PowerPoint</Application>
  <PresentationFormat>Ekran Gösterisi (4:3)</PresentationFormat>
  <Paragraphs>98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Calibri</vt:lpstr>
      <vt:lpstr>Times New Roman</vt:lpstr>
      <vt:lpstr>Wingdings</vt:lpstr>
      <vt:lpstr>Ofis Teması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user</dc:creator>
  <cp:lastModifiedBy>Muzaffer BULUT</cp:lastModifiedBy>
  <cp:revision>118</cp:revision>
  <dcterms:created xsi:type="dcterms:W3CDTF">2015-05-13T06:52:09Z</dcterms:created>
  <dcterms:modified xsi:type="dcterms:W3CDTF">2021-08-31T09:11:15Z</dcterms:modified>
</cp:coreProperties>
</file>