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Lst>
  <p:sldSz cx="7562850" cy="10688638"/>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5" d="100"/>
          <a:sy n="75" d="100"/>
        </p:scale>
        <p:origin x="3042"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67214" y="1749275"/>
            <a:ext cx="6428423" cy="3721230"/>
          </a:xfrm>
        </p:spPr>
        <p:txBody>
          <a:bodyPr anchor="b"/>
          <a:lstStyle>
            <a:lvl1pPr algn="ctr">
              <a:defRPr sz="4963"/>
            </a:lvl1pPr>
          </a:lstStyle>
          <a:p>
            <a:r>
              <a:rPr lang="en-US" smtClean="0"/>
              <a:t>Click to edit Master title style</a:t>
            </a:r>
            <a:endParaRPr lang="en-US" dirty="0"/>
          </a:p>
        </p:txBody>
      </p:sp>
      <p:sp>
        <p:nvSpPr>
          <p:cNvPr id="3" name="Subtitle 2"/>
          <p:cNvSpPr>
            <a:spLocks noGrp="1"/>
          </p:cNvSpPr>
          <p:nvPr>
            <p:ph type="subTitle" idx="1"/>
          </p:nvPr>
        </p:nvSpPr>
        <p:spPr>
          <a:xfrm>
            <a:off x="945356" y="5614010"/>
            <a:ext cx="5672138" cy="2580613"/>
          </a:xfrm>
        </p:spPr>
        <p:txBody>
          <a:bodyPr/>
          <a:lstStyle>
            <a:lvl1pPr marL="0" indent="0" algn="ctr">
              <a:buNone/>
              <a:defRPr sz="1985"/>
            </a:lvl1pPr>
            <a:lvl2pPr marL="378150" indent="0" algn="ctr">
              <a:buNone/>
              <a:defRPr sz="1654"/>
            </a:lvl2pPr>
            <a:lvl3pPr marL="756300" indent="0" algn="ctr">
              <a:buNone/>
              <a:defRPr sz="1489"/>
            </a:lvl3pPr>
            <a:lvl4pPr marL="1134450" indent="0" algn="ctr">
              <a:buNone/>
              <a:defRPr sz="1323"/>
            </a:lvl4pPr>
            <a:lvl5pPr marL="1512600" indent="0" algn="ctr">
              <a:buNone/>
              <a:defRPr sz="1323"/>
            </a:lvl5pPr>
            <a:lvl6pPr marL="1890751" indent="0" algn="ctr">
              <a:buNone/>
              <a:defRPr sz="1323"/>
            </a:lvl6pPr>
            <a:lvl7pPr marL="2268901" indent="0" algn="ctr">
              <a:buNone/>
              <a:defRPr sz="1323"/>
            </a:lvl7pPr>
            <a:lvl8pPr marL="2647051" indent="0" algn="ctr">
              <a:buNone/>
              <a:defRPr sz="1323"/>
            </a:lvl8pPr>
            <a:lvl9pPr marL="3025201" indent="0" algn="ctr">
              <a:buNone/>
              <a:defRPr sz="1323"/>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A6226C8-047A-41C1-8745-A4DC52B5B257}" type="datetimeFigureOut">
              <a:rPr lang="en-US" smtClean="0"/>
              <a:t>5/22/2022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D8F8C8-A721-4D7A-8463-A1362D88FF38}" type="slidenum">
              <a:rPr lang="en-US" smtClean="0"/>
              <a:t>‹#›</a:t>
            </a:fld>
            <a:endParaRPr lang="en-US"/>
          </a:p>
        </p:txBody>
      </p:sp>
    </p:spTree>
    <p:extLst>
      <p:ext uri="{BB962C8B-B14F-4D97-AF65-F5344CB8AC3E}">
        <p14:creationId xmlns:p14="http://schemas.microsoft.com/office/powerpoint/2010/main" val="14957317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A6226C8-047A-41C1-8745-A4DC52B5B257}" type="datetimeFigureOut">
              <a:rPr lang="en-US" smtClean="0"/>
              <a:t>5/22/2022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D8F8C8-A721-4D7A-8463-A1362D88FF38}" type="slidenum">
              <a:rPr lang="en-US" smtClean="0"/>
              <a:t>‹#›</a:t>
            </a:fld>
            <a:endParaRPr lang="en-US"/>
          </a:p>
        </p:txBody>
      </p:sp>
    </p:spTree>
    <p:extLst>
      <p:ext uri="{BB962C8B-B14F-4D97-AF65-F5344CB8AC3E}">
        <p14:creationId xmlns:p14="http://schemas.microsoft.com/office/powerpoint/2010/main" val="113750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12165" y="569071"/>
            <a:ext cx="1630740" cy="9058127"/>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19946" y="569071"/>
            <a:ext cx="4797683" cy="90581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A6226C8-047A-41C1-8745-A4DC52B5B257}" type="datetimeFigureOut">
              <a:rPr lang="en-US" smtClean="0"/>
              <a:t>5/22/2022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D8F8C8-A721-4D7A-8463-A1362D88FF38}" type="slidenum">
              <a:rPr lang="en-US" smtClean="0"/>
              <a:t>‹#›</a:t>
            </a:fld>
            <a:endParaRPr lang="en-US"/>
          </a:p>
        </p:txBody>
      </p:sp>
    </p:spTree>
    <p:extLst>
      <p:ext uri="{BB962C8B-B14F-4D97-AF65-F5344CB8AC3E}">
        <p14:creationId xmlns:p14="http://schemas.microsoft.com/office/powerpoint/2010/main" val="3204004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A6226C8-047A-41C1-8745-A4DC52B5B257}" type="datetimeFigureOut">
              <a:rPr lang="en-US" smtClean="0"/>
              <a:t>5/22/2022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D8F8C8-A721-4D7A-8463-A1362D88FF38}" type="slidenum">
              <a:rPr lang="en-US" smtClean="0"/>
              <a:t>‹#›</a:t>
            </a:fld>
            <a:endParaRPr lang="en-US"/>
          </a:p>
        </p:txBody>
      </p:sp>
    </p:spTree>
    <p:extLst>
      <p:ext uri="{BB962C8B-B14F-4D97-AF65-F5344CB8AC3E}">
        <p14:creationId xmlns:p14="http://schemas.microsoft.com/office/powerpoint/2010/main" val="376416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6007" y="2664740"/>
            <a:ext cx="6522958" cy="4446176"/>
          </a:xfrm>
        </p:spPr>
        <p:txBody>
          <a:bodyPr anchor="b"/>
          <a:lstStyle>
            <a:lvl1pPr>
              <a:defRPr sz="4963"/>
            </a:lvl1pPr>
          </a:lstStyle>
          <a:p>
            <a:r>
              <a:rPr lang="en-US" smtClean="0"/>
              <a:t>Click to edit Master title style</a:t>
            </a:r>
            <a:endParaRPr lang="en-US" dirty="0"/>
          </a:p>
        </p:txBody>
      </p:sp>
      <p:sp>
        <p:nvSpPr>
          <p:cNvPr id="3" name="Text Placeholder 2"/>
          <p:cNvSpPr>
            <a:spLocks noGrp="1"/>
          </p:cNvSpPr>
          <p:nvPr>
            <p:ph type="body" idx="1"/>
          </p:nvPr>
        </p:nvSpPr>
        <p:spPr>
          <a:xfrm>
            <a:off x="516007" y="7152978"/>
            <a:ext cx="6522958" cy="2338139"/>
          </a:xfrm>
        </p:spPr>
        <p:txBody>
          <a:bodyPr/>
          <a:lstStyle>
            <a:lvl1pPr marL="0" indent="0">
              <a:buNone/>
              <a:defRPr sz="1985">
                <a:solidFill>
                  <a:schemeClr val="tx1"/>
                </a:solidFill>
              </a:defRPr>
            </a:lvl1pPr>
            <a:lvl2pPr marL="378150" indent="0">
              <a:buNone/>
              <a:defRPr sz="1654">
                <a:solidFill>
                  <a:schemeClr val="tx1">
                    <a:tint val="75000"/>
                  </a:schemeClr>
                </a:solidFill>
              </a:defRPr>
            </a:lvl2pPr>
            <a:lvl3pPr marL="756300" indent="0">
              <a:buNone/>
              <a:defRPr sz="1489">
                <a:solidFill>
                  <a:schemeClr val="tx1">
                    <a:tint val="75000"/>
                  </a:schemeClr>
                </a:solidFill>
              </a:defRPr>
            </a:lvl3pPr>
            <a:lvl4pPr marL="1134450" indent="0">
              <a:buNone/>
              <a:defRPr sz="1323">
                <a:solidFill>
                  <a:schemeClr val="tx1">
                    <a:tint val="75000"/>
                  </a:schemeClr>
                </a:solidFill>
              </a:defRPr>
            </a:lvl4pPr>
            <a:lvl5pPr marL="1512600" indent="0">
              <a:buNone/>
              <a:defRPr sz="1323">
                <a:solidFill>
                  <a:schemeClr val="tx1">
                    <a:tint val="75000"/>
                  </a:schemeClr>
                </a:solidFill>
              </a:defRPr>
            </a:lvl5pPr>
            <a:lvl6pPr marL="1890751" indent="0">
              <a:buNone/>
              <a:defRPr sz="1323">
                <a:solidFill>
                  <a:schemeClr val="tx1">
                    <a:tint val="75000"/>
                  </a:schemeClr>
                </a:solidFill>
              </a:defRPr>
            </a:lvl6pPr>
            <a:lvl7pPr marL="2268901" indent="0">
              <a:buNone/>
              <a:defRPr sz="1323">
                <a:solidFill>
                  <a:schemeClr val="tx1">
                    <a:tint val="75000"/>
                  </a:schemeClr>
                </a:solidFill>
              </a:defRPr>
            </a:lvl7pPr>
            <a:lvl8pPr marL="2647051" indent="0">
              <a:buNone/>
              <a:defRPr sz="1323">
                <a:solidFill>
                  <a:schemeClr val="tx1">
                    <a:tint val="75000"/>
                  </a:schemeClr>
                </a:solidFill>
              </a:defRPr>
            </a:lvl8pPr>
            <a:lvl9pPr marL="3025201" indent="0">
              <a:buNone/>
              <a:defRPr sz="1323">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6226C8-047A-41C1-8745-A4DC52B5B257}" type="datetimeFigureOut">
              <a:rPr lang="en-US" smtClean="0"/>
              <a:t>5/22/2022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D8F8C8-A721-4D7A-8463-A1362D88FF38}" type="slidenum">
              <a:rPr lang="en-US" smtClean="0"/>
              <a:t>‹#›</a:t>
            </a:fld>
            <a:endParaRPr lang="en-US"/>
          </a:p>
        </p:txBody>
      </p:sp>
    </p:spTree>
    <p:extLst>
      <p:ext uri="{BB962C8B-B14F-4D97-AF65-F5344CB8AC3E}">
        <p14:creationId xmlns:p14="http://schemas.microsoft.com/office/powerpoint/2010/main" val="39710663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19946" y="2845355"/>
            <a:ext cx="3214211" cy="678184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28693" y="2845355"/>
            <a:ext cx="3214211" cy="678184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A6226C8-047A-41C1-8745-A4DC52B5B257}" type="datetimeFigureOut">
              <a:rPr lang="en-US" smtClean="0"/>
              <a:t>5/22/2022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D8F8C8-A721-4D7A-8463-A1362D88FF38}" type="slidenum">
              <a:rPr lang="en-US" smtClean="0"/>
              <a:t>‹#›</a:t>
            </a:fld>
            <a:endParaRPr lang="en-US"/>
          </a:p>
        </p:txBody>
      </p:sp>
    </p:spTree>
    <p:extLst>
      <p:ext uri="{BB962C8B-B14F-4D97-AF65-F5344CB8AC3E}">
        <p14:creationId xmlns:p14="http://schemas.microsoft.com/office/powerpoint/2010/main" val="21496600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0931" y="569073"/>
            <a:ext cx="6522958" cy="2065976"/>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520932" y="2620202"/>
            <a:ext cx="3199440" cy="1284120"/>
          </a:xfrm>
        </p:spPr>
        <p:txBody>
          <a:bodyPr anchor="b"/>
          <a:lstStyle>
            <a:lvl1pPr marL="0" indent="0">
              <a:buNone/>
              <a:defRPr sz="1985" b="1"/>
            </a:lvl1pPr>
            <a:lvl2pPr marL="378150" indent="0">
              <a:buNone/>
              <a:defRPr sz="1654" b="1"/>
            </a:lvl2pPr>
            <a:lvl3pPr marL="756300" indent="0">
              <a:buNone/>
              <a:defRPr sz="1489" b="1"/>
            </a:lvl3pPr>
            <a:lvl4pPr marL="1134450" indent="0">
              <a:buNone/>
              <a:defRPr sz="1323" b="1"/>
            </a:lvl4pPr>
            <a:lvl5pPr marL="1512600" indent="0">
              <a:buNone/>
              <a:defRPr sz="1323" b="1"/>
            </a:lvl5pPr>
            <a:lvl6pPr marL="1890751" indent="0">
              <a:buNone/>
              <a:defRPr sz="1323" b="1"/>
            </a:lvl6pPr>
            <a:lvl7pPr marL="2268901" indent="0">
              <a:buNone/>
              <a:defRPr sz="1323" b="1"/>
            </a:lvl7pPr>
            <a:lvl8pPr marL="2647051" indent="0">
              <a:buNone/>
              <a:defRPr sz="1323" b="1"/>
            </a:lvl8pPr>
            <a:lvl9pPr marL="3025201" indent="0">
              <a:buNone/>
              <a:defRPr sz="1323" b="1"/>
            </a:lvl9pPr>
          </a:lstStyle>
          <a:p>
            <a:pPr lvl="0"/>
            <a:r>
              <a:rPr lang="en-US" smtClean="0"/>
              <a:t>Click to edit Master text styles</a:t>
            </a:r>
          </a:p>
        </p:txBody>
      </p:sp>
      <p:sp>
        <p:nvSpPr>
          <p:cNvPr id="4" name="Content Placeholder 3"/>
          <p:cNvSpPr>
            <a:spLocks noGrp="1"/>
          </p:cNvSpPr>
          <p:nvPr>
            <p:ph sz="half" idx="2"/>
          </p:nvPr>
        </p:nvSpPr>
        <p:spPr>
          <a:xfrm>
            <a:off x="520932" y="3904322"/>
            <a:ext cx="3199440" cy="574266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28693" y="2620202"/>
            <a:ext cx="3215196" cy="1284120"/>
          </a:xfrm>
        </p:spPr>
        <p:txBody>
          <a:bodyPr anchor="b"/>
          <a:lstStyle>
            <a:lvl1pPr marL="0" indent="0">
              <a:buNone/>
              <a:defRPr sz="1985" b="1"/>
            </a:lvl1pPr>
            <a:lvl2pPr marL="378150" indent="0">
              <a:buNone/>
              <a:defRPr sz="1654" b="1"/>
            </a:lvl2pPr>
            <a:lvl3pPr marL="756300" indent="0">
              <a:buNone/>
              <a:defRPr sz="1489" b="1"/>
            </a:lvl3pPr>
            <a:lvl4pPr marL="1134450" indent="0">
              <a:buNone/>
              <a:defRPr sz="1323" b="1"/>
            </a:lvl4pPr>
            <a:lvl5pPr marL="1512600" indent="0">
              <a:buNone/>
              <a:defRPr sz="1323" b="1"/>
            </a:lvl5pPr>
            <a:lvl6pPr marL="1890751" indent="0">
              <a:buNone/>
              <a:defRPr sz="1323" b="1"/>
            </a:lvl6pPr>
            <a:lvl7pPr marL="2268901" indent="0">
              <a:buNone/>
              <a:defRPr sz="1323" b="1"/>
            </a:lvl7pPr>
            <a:lvl8pPr marL="2647051" indent="0">
              <a:buNone/>
              <a:defRPr sz="1323" b="1"/>
            </a:lvl8pPr>
            <a:lvl9pPr marL="3025201" indent="0">
              <a:buNone/>
              <a:defRPr sz="1323" b="1"/>
            </a:lvl9pPr>
          </a:lstStyle>
          <a:p>
            <a:pPr lvl="0"/>
            <a:r>
              <a:rPr lang="en-US" smtClean="0"/>
              <a:t>Click to edit Master text styles</a:t>
            </a:r>
          </a:p>
        </p:txBody>
      </p:sp>
      <p:sp>
        <p:nvSpPr>
          <p:cNvPr id="6" name="Content Placeholder 5"/>
          <p:cNvSpPr>
            <a:spLocks noGrp="1"/>
          </p:cNvSpPr>
          <p:nvPr>
            <p:ph sz="quarter" idx="4"/>
          </p:nvPr>
        </p:nvSpPr>
        <p:spPr>
          <a:xfrm>
            <a:off x="3828693" y="3904322"/>
            <a:ext cx="3215196" cy="574266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A6226C8-047A-41C1-8745-A4DC52B5B257}" type="datetimeFigureOut">
              <a:rPr lang="en-US" smtClean="0"/>
              <a:t>5/22/2022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BD8F8C8-A721-4D7A-8463-A1362D88FF38}" type="slidenum">
              <a:rPr lang="en-US" smtClean="0"/>
              <a:t>‹#›</a:t>
            </a:fld>
            <a:endParaRPr lang="en-US"/>
          </a:p>
        </p:txBody>
      </p:sp>
    </p:spTree>
    <p:extLst>
      <p:ext uri="{BB962C8B-B14F-4D97-AF65-F5344CB8AC3E}">
        <p14:creationId xmlns:p14="http://schemas.microsoft.com/office/powerpoint/2010/main" val="26070684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A6226C8-047A-41C1-8745-A4DC52B5B257}" type="datetimeFigureOut">
              <a:rPr lang="en-US" smtClean="0"/>
              <a:t>5/22/2022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BD8F8C8-A721-4D7A-8463-A1362D88FF38}" type="slidenum">
              <a:rPr lang="en-US" smtClean="0"/>
              <a:t>‹#›</a:t>
            </a:fld>
            <a:endParaRPr lang="en-US"/>
          </a:p>
        </p:txBody>
      </p:sp>
    </p:spTree>
    <p:extLst>
      <p:ext uri="{BB962C8B-B14F-4D97-AF65-F5344CB8AC3E}">
        <p14:creationId xmlns:p14="http://schemas.microsoft.com/office/powerpoint/2010/main" val="9090731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6226C8-047A-41C1-8745-A4DC52B5B257}" type="datetimeFigureOut">
              <a:rPr lang="en-US" smtClean="0"/>
              <a:t>5/22/2022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BD8F8C8-A721-4D7A-8463-A1362D88FF38}" type="slidenum">
              <a:rPr lang="en-US" smtClean="0"/>
              <a:t>‹#›</a:t>
            </a:fld>
            <a:endParaRPr lang="en-US"/>
          </a:p>
        </p:txBody>
      </p:sp>
    </p:spTree>
    <p:extLst>
      <p:ext uri="{BB962C8B-B14F-4D97-AF65-F5344CB8AC3E}">
        <p14:creationId xmlns:p14="http://schemas.microsoft.com/office/powerpoint/2010/main" val="7947137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931" y="712576"/>
            <a:ext cx="2439216" cy="2494016"/>
          </a:xfrm>
        </p:spPr>
        <p:txBody>
          <a:bodyPr anchor="b"/>
          <a:lstStyle>
            <a:lvl1pPr>
              <a:defRPr sz="2647"/>
            </a:lvl1pPr>
          </a:lstStyle>
          <a:p>
            <a:r>
              <a:rPr lang="en-US" smtClean="0"/>
              <a:t>Click to edit Master title style</a:t>
            </a:r>
            <a:endParaRPr lang="en-US" dirty="0"/>
          </a:p>
        </p:txBody>
      </p:sp>
      <p:sp>
        <p:nvSpPr>
          <p:cNvPr id="3" name="Content Placeholder 2"/>
          <p:cNvSpPr>
            <a:spLocks noGrp="1"/>
          </p:cNvSpPr>
          <p:nvPr>
            <p:ph idx="1"/>
          </p:nvPr>
        </p:nvSpPr>
        <p:spPr>
          <a:xfrm>
            <a:off x="3215196" y="1538968"/>
            <a:ext cx="3828693" cy="7595861"/>
          </a:xfrm>
        </p:spPr>
        <p:txBody>
          <a:bodyPr/>
          <a:lstStyle>
            <a:lvl1pPr>
              <a:defRPr sz="2647"/>
            </a:lvl1pPr>
            <a:lvl2pPr>
              <a:defRPr sz="2316"/>
            </a:lvl2pPr>
            <a:lvl3pPr>
              <a:defRPr sz="1985"/>
            </a:lvl3pPr>
            <a:lvl4pPr>
              <a:defRPr sz="1654"/>
            </a:lvl4pPr>
            <a:lvl5pPr>
              <a:defRPr sz="1654"/>
            </a:lvl5pPr>
            <a:lvl6pPr>
              <a:defRPr sz="1654"/>
            </a:lvl6pPr>
            <a:lvl7pPr>
              <a:defRPr sz="1654"/>
            </a:lvl7pPr>
            <a:lvl8pPr>
              <a:defRPr sz="1654"/>
            </a:lvl8pPr>
            <a:lvl9pPr>
              <a:defRPr sz="1654"/>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20931" y="3206592"/>
            <a:ext cx="2439216" cy="5940607"/>
          </a:xfrm>
        </p:spPr>
        <p:txBody>
          <a:bodyPr/>
          <a:lstStyle>
            <a:lvl1pPr marL="0" indent="0">
              <a:buNone/>
              <a:defRPr sz="1323"/>
            </a:lvl1pPr>
            <a:lvl2pPr marL="378150" indent="0">
              <a:buNone/>
              <a:defRPr sz="1158"/>
            </a:lvl2pPr>
            <a:lvl3pPr marL="756300" indent="0">
              <a:buNone/>
              <a:defRPr sz="993"/>
            </a:lvl3pPr>
            <a:lvl4pPr marL="1134450" indent="0">
              <a:buNone/>
              <a:defRPr sz="827"/>
            </a:lvl4pPr>
            <a:lvl5pPr marL="1512600" indent="0">
              <a:buNone/>
              <a:defRPr sz="827"/>
            </a:lvl5pPr>
            <a:lvl6pPr marL="1890751" indent="0">
              <a:buNone/>
              <a:defRPr sz="827"/>
            </a:lvl6pPr>
            <a:lvl7pPr marL="2268901" indent="0">
              <a:buNone/>
              <a:defRPr sz="827"/>
            </a:lvl7pPr>
            <a:lvl8pPr marL="2647051" indent="0">
              <a:buNone/>
              <a:defRPr sz="827"/>
            </a:lvl8pPr>
            <a:lvl9pPr marL="3025201" indent="0">
              <a:buNone/>
              <a:defRPr sz="827"/>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6226C8-047A-41C1-8745-A4DC52B5B257}" type="datetimeFigureOut">
              <a:rPr lang="en-US" smtClean="0"/>
              <a:t>5/22/2022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D8F8C8-A721-4D7A-8463-A1362D88FF38}" type="slidenum">
              <a:rPr lang="en-US" smtClean="0"/>
              <a:t>‹#›</a:t>
            </a:fld>
            <a:endParaRPr lang="en-US"/>
          </a:p>
        </p:txBody>
      </p:sp>
    </p:spTree>
    <p:extLst>
      <p:ext uri="{BB962C8B-B14F-4D97-AF65-F5344CB8AC3E}">
        <p14:creationId xmlns:p14="http://schemas.microsoft.com/office/powerpoint/2010/main" val="19794435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931" y="712576"/>
            <a:ext cx="2439216" cy="2494016"/>
          </a:xfrm>
        </p:spPr>
        <p:txBody>
          <a:bodyPr anchor="b"/>
          <a:lstStyle>
            <a:lvl1pPr>
              <a:defRPr sz="2647"/>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215196" y="1538968"/>
            <a:ext cx="3828693" cy="7595861"/>
          </a:xfrm>
        </p:spPr>
        <p:txBody>
          <a:bodyPr anchor="t"/>
          <a:lstStyle>
            <a:lvl1pPr marL="0" indent="0">
              <a:buNone/>
              <a:defRPr sz="2647"/>
            </a:lvl1pPr>
            <a:lvl2pPr marL="378150" indent="0">
              <a:buNone/>
              <a:defRPr sz="2316"/>
            </a:lvl2pPr>
            <a:lvl3pPr marL="756300" indent="0">
              <a:buNone/>
              <a:defRPr sz="1985"/>
            </a:lvl3pPr>
            <a:lvl4pPr marL="1134450" indent="0">
              <a:buNone/>
              <a:defRPr sz="1654"/>
            </a:lvl4pPr>
            <a:lvl5pPr marL="1512600" indent="0">
              <a:buNone/>
              <a:defRPr sz="1654"/>
            </a:lvl5pPr>
            <a:lvl6pPr marL="1890751" indent="0">
              <a:buNone/>
              <a:defRPr sz="1654"/>
            </a:lvl6pPr>
            <a:lvl7pPr marL="2268901" indent="0">
              <a:buNone/>
              <a:defRPr sz="1654"/>
            </a:lvl7pPr>
            <a:lvl8pPr marL="2647051" indent="0">
              <a:buNone/>
              <a:defRPr sz="1654"/>
            </a:lvl8pPr>
            <a:lvl9pPr marL="3025201" indent="0">
              <a:buNone/>
              <a:defRPr sz="1654"/>
            </a:lvl9pPr>
          </a:lstStyle>
          <a:p>
            <a:r>
              <a:rPr lang="en-US" smtClean="0"/>
              <a:t>Click icon to add picture</a:t>
            </a:r>
            <a:endParaRPr lang="en-US" dirty="0"/>
          </a:p>
        </p:txBody>
      </p:sp>
      <p:sp>
        <p:nvSpPr>
          <p:cNvPr id="4" name="Text Placeholder 3"/>
          <p:cNvSpPr>
            <a:spLocks noGrp="1"/>
          </p:cNvSpPr>
          <p:nvPr>
            <p:ph type="body" sz="half" idx="2"/>
          </p:nvPr>
        </p:nvSpPr>
        <p:spPr>
          <a:xfrm>
            <a:off x="520931" y="3206592"/>
            <a:ext cx="2439216" cy="5940607"/>
          </a:xfrm>
        </p:spPr>
        <p:txBody>
          <a:bodyPr/>
          <a:lstStyle>
            <a:lvl1pPr marL="0" indent="0">
              <a:buNone/>
              <a:defRPr sz="1323"/>
            </a:lvl1pPr>
            <a:lvl2pPr marL="378150" indent="0">
              <a:buNone/>
              <a:defRPr sz="1158"/>
            </a:lvl2pPr>
            <a:lvl3pPr marL="756300" indent="0">
              <a:buNone/>
              <a:defRPr sz="993"/>
            </a:lvl3pPr>
            <a:lvl4pPr marL="1134450" indent="0">
              <a:buNone/>
              <a:defRPr sz="827"/>
            </a:lvl4pPr>
            <a:lvl5pPr marL="1512600" indent="0">
              <a:buNone/>
              <a:defRPr sz="827"/>
            </a:lvl5pPr>
            <a:lvl6pPr marL="1890751" indent="0">
              <a:buNone/>
              <a:defRPr sz="827"/>
            </a:lvl6pPr>
            <a:lvl7pPr marL="2268901" indent="0">
              <a:buNone/>
              <a:defRPr sz="827"/>
            </a:lvl7pPr>
            <a:lvl8pPr marL="2647051" indent="0">
              <a:buNone/>
              <a:defRPr sz="827"/>
            </a:lvl8pPr>
            <a:lvl9pPr marL="3025201" indent="0">
              <a:buNone/>
              <a:defRPr sz="827"/>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6226C8-047A-41C1-8745-A4DC52B5B257}" type="datetimeFigureOut">
              <a:rPr lang="en-US" smtClean="0"/>
              <a:t>5/22/2022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D8F8C8-A721-4D7A-8463-A1362D88FF38}" type="slidenum">
              <a:rPr lang="en-US" smtClean="0"/>
              <a:t>‹#›</a:t>
            </a:fld>
            <a:endParaRPr lang="en-US"/>
          </a:p>
        </p:txBody>
      </p:sp>
    </p:spTree>
    <p:extLst>
      <p:ext uri="{BB962C8B-B14F-4D97-AF65-F5344CB8AC3E}">
        <p14:creationId xmlns:p14="http://schemas.microsoft.com/office/powerpoint/2010/main" val="33147366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946" y="569073"/>
            <a:ext cx="6522958" cy="206597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19946" y="2845355"/>
            <a:ext cx="6522958" cy="678184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19946" y="9906786"/>
            <a:ext cx="1701641" cy="569071"/>
          </a:xfrm>
          <a:prstGeom prst="rect">
            <a:avLst/>
          </a:prstGeom>
        </p:spPr>
        <p:txBody>
          <a:bodyPr vert="horz" lIns="91440" tIns="45720" rIns="91440" bIns="45720" rtlCol="0" anchor="ctr"/>
          <a:lstStyle>
            <a:lvl1pPr algn="l">
              <a:defRPr sz="993">
                <a:solidFill>
                  <a:schemeClr val="tx1">
                    <a:tint val="75000"/>
                  </a:schemeClr>
                </a:solidFill>
              </a:defRPr>
            </a:lvl1pPr>
          </a:lstStyle>
          <a:p>
            <a:fld id="{2A6226C8-047A-41C1-8745-A4DC52B5B257}" type="datetimeFigureOut">
              <a:rPr lang="en-US" smtClean="0"/>
              <a:t>5/22/2022</a:t>
            </a:fld>
            <a:endParaRPr lang="en-US"/>
          </a:p>
        </p:txBody>
      </p:sp>
      <p:sp>
        <p:nvSpPr>
          <p:cNvPr id="5" name="Footer Placeholder 4"/>
          <p:cNvSpPr>
            <a:spLocks noGrp="1"/>
          </p:cNvSpPr>
          <p:nvPr>
            <p:ph type="ftr" sz="quarter" idx="3"/>
          </p:nvPr>
        </p:nvSpPr>
        <p:spPr>
          <a:xfrm>
            <a:off x="2505194" y="9906786"/>
            <a:ext cx="2552462" cy="569071"/>
          </a:xfrm>
          <a:prstGeom prst="rect">
            <a:avLst/>
          </a:prstGeom>
        </p:spPr>
        <p:txBody>
          <a:bodyPr vert="horz" lIns="91440" tIns="45720" rIns="91440" bIns="45720" rtlCol="0" anchor="ctr"/>
          <a:lstStyle>
            <a:lvl1pPr algn="ctr">
              <a:defRPr sz="993">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341263" y="9906786"/>
            <a:ext cx="1701641" cy="569071"/>
          </a:xfrm>
          <a:prstGeom prst="rect">
            <a:avLst/>
          </a:prstGeom>
        </p:spPr>
        <p:txBody>
          <a:bodyPr vert="horz" lIns="91440" tIns="45720" rIns="91440" bIns="45720" rtlCol="0" anchor="ctr"/>
          <a:lstStyle>
            <a:lvl1pPr algn="r">
              <a:defRPr sz="993">
                <a:solidFill>
                  <a:schemeClr val="tx1">
                    <a:tint val="75000"/>
                  </a:schemeClr>
                </a:solidFill>
              </a:defRPr>
            </a:lvl1pPr>
          </a:lstStyle>
          <a:p>
            <a:fld id="{0BD8F8C8-A721-4D7A-8463-A1362D88FF38}" type="slidenum">
              <a:rPr lang="en-US" smtClean="0"/>
              <a:t>‹#›</a:t>
            </a:fld>
            <a:endParaRPr lang="en-US"/>
          </a:p>
        </p:txBody>
      </p:sp>
    </p:spTree>
    <p:extLst>
      <p:ext uri="{BB962C8B-B14F-4D97-AF65-F5344CB8AC3E}">
        <p14:creationId xmlns:p14="http://schemas.microsoft.com/office/powerpoint/2010/main" val="36476837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56300" rtl="0" eaLnBrk="1" latinLnBrk="0" hangingPunct="1">
        <a:lnSpc>
          <a:spcPct val="90000"/>
        </a:lnSpc>
        <a:spcBef>
          <a:spcPct val="0"/>
        </a:spcBef>
        <a:buNone/>
        <a:defRPr sz="3639" kern="1200">
          <a:solidFill>
            <a:schemeClr val="tx1"/>
          </a:solidFill>
          <a:latin typeface="+mj-lt"/>
          <a:ea typeface="+mj-ea"/>
          <a:cs typeface="+mj-cs"/>
        </a:defRPr>
      </a:lvl1pPr>
    </p:titleStyle>
    <p:bodyStyle>
      <a:lvl1pPr marL="189075" indent="-189075" algn="l" defTabSz="756300" rtl="0" eaLnBrk="1" latinLnBrk="0" hangingPunct="1">
        <a:lnSpc>
          <a:spcPct val="90000"/>
        </a:lnSpc>
        <a:spcBef>
          <a:spcPts val="827"/>
        </a:spcBef>
        <a:buFont typeface="Arial" panose="020B0604020202020204" pitchFamily="34" charset="0"/>
        <a:buChar char="•"/>
        <a:defRPr sz="2316" kern="1200">
          <a:solidFill>
            <a:schemeClr val="tx1"/>
          </a:solidFill>
          <a:latin typeface="+mn-lt"/>
          <a:ea typeface="+mn-ea"/>
          <a:cs typeface="+mn-cs"/>
        </a:defRPr>
      </a:lvl1pPr>
      <a:lvl2pPr marL="567225" indent="-189075" algn="l" defTabSz="756300" rtl="0" eaLnBrk="1" latinLnBrk="0" hangingPunct="1">
        <a:lnSpc>
          <a:spcPct val="90000"/>
        </a:lnSpc>
        <a:spcBef>
          <a:spcPts val="414"/>
        </a:spcBef>
        <a:buFont typeface="Arial" panose="020B0604020202020204" pitchFamily="34" charset="0"/>
        <a:buChar char="•"/>
        <a:defRPr sz="1985" kern="1200">
          <a:solidFill>
            <a:schemeClr val="tx1"/>
          </a:solidFill>
          <a:latin typeface="+mn-lt"/>
          <a:ea typeface="+mn-ea"/>
          <a:cs typeface="+mn-cs"/>
        </a:defRPr>
      </a:lvl2pPr>
      <a:lvl3pPr marL="945375" indent="-189075" algn="l" defTabSz="756300" rtl="0" eaLnBrk="1" latinLnBrk="0" hangingPunct="1">
        <a:lnSpc>
          <a:spcPct val="90000"/>
        </a:lnSpc>
        <a:spcBef>
          <a:spcPts val="414"/>
        </a:spcBef>
        <a:buFont typeface="Arial" panose="020B0604020202020204" pitchFamily="34" charset="0"/>
        <a:buChar char="•"/>
        <a:defRPr sz="1654" kern="1200">
          <a:solidFill>
            <a:schemeClr val="tx1"/>
          </a:solidFill>
          <a:latin typeface="+mn-lt"/>
          <a:ea typeface="+mn-ea"/>
          <a:cs typeface="+mn-cs"/>
        </a:defRPr>
      </a:lvl3pPr>
      <a:lvl4pPr marL="1323525" indent="-189075" algn="l" defTabSz="756300" rtl="0" eaLnBrk="1" latinLnBrk="0" hangingPunct="1">
        <a:lnSpc>
          <a:spcPct val="90000"/>
        </a:lnSpc>
        <a:spcBef>
          <a:spcPts val="414"/>
        </a:spcBef>
        <a:buFont typeface="Arial" panose="020B0604020202020204" pitchFamily="34" charset="0"/>
        <a:buChar char="•"/>
        <a:defRPr sz="1489" kern="1200">
          <a:solidFill>
            <a:schemeClr val="tx1"/>
          </a:solidFill>
          <a:latin typeface="+mn-lt"/>
          <a:ea typeface="+mn-ea"/>
          <a:cs typeface="+mn-cs"/>
        </a:defRPr>
      </a:lvl4pPr>
      <a:lvl5pPr marL="1701676" indent="-189075" algn="l" defTabSz="756300" rtl="0" eaLnBrk="1" latinLnBrk="0" hangingPunct="1">
        <a:lnSpc>
          <a:spcPct val="90000"/>
        </a:lnSpc>
        <a:spcBef>
          <a:spcPts val="414"/>
        </a:spcBef>
        <a:buFont typeface="Arial" panose="020B0604020202020204" pitchFamily="34" charset="0"/>
        <a:buChar char="•"/>
        <a:defRPr sz="1489" kern="1200">
          <a:solidFill>
            <a:schemeClr val="tx1"/>
          </a:solidFill>
          <a:latin typeface="+mn-lt"/>
          <a:ea typeface="+mn-ea"/>
          <a:cs typeface="+mn-cs"/>
        </a:defRPr>
      </a:lvl5pPr>
      <a:lvl6pPr marL="2079826" indent="-189075" algn="l" defTabSz="756300" rtl="0" eaLnBrk="1" latinLnBrk="0" hangingPunct="1">
        <a:lnSpc>
          <a:spcPct val="90000"/>
        </a:lnSpc>
        <a:spcBef>
          <a:spcPts val="414"/>
        </a:spcBef>
        <a:buFont typeface="Arial" panose="020B0604020202020204" pitchFamily="34" charset="0"/>
        <a:buChar char="•"/>
        <a:defRPr sz="1489" kern="1200">
          <a:solidFill>
            <a:schemeClr val="tx1"/>
          </a:solidFill>
          <a:latin typeface="+mn-lt"/>
          <a:ea typeface="+mn-ea"/>
          <a:cs typeface="+mn-cs"/>
        </a:defRPr>
      </a:lvl6pPr>
      <a:lvl7pPr marL="2457976" indent="-189075" algn="l" defTabSz="756300" rtl="0" eaLnBrk="1" latinLnBrk="0" hangingPunct="1">
        <a:lnSpc>
          <a:spcPct val="90000"/>
        </a:lnSpc>
        <a:spcBef>
          <a:spcPts val="414"/>
        </a:spcBef>
        <a:buFont typeface="Arial" panose="020B0604020202020204" pitchFamily="34" charset="0"/>
        <a:buChar char="•"/>
        <a:defRPr sz="1489" kern="1200">
          <a:solidFill>
            <a:schemeClr val="tx1"/>
          </a:solidFill>
          <a:latin typeface="+mn-lt"/>
          <a:ea typeface="+mn-ea"/>
          <a:cs typeface="+mn-cs"/>
        </a:defRPr>
      </a:lvl7pPr>
      <a:lvl8pPr marL="2836126" indent="-189075" algn="l" defTabSz="756300" rtl="0" eaLnBrk="1" latinLnBrk="0" hangingPunct="1">
        <a:lnSpc>
          <a:spcPct val="90000"/>
        </a:lnSpc>
        <a:spcBef>
          <a:spcPts val="414"/>
        </a:spcBef>
        <a:buFont typeface="Arial" panose="020B0604020202020204" pitchFamily="34" charset="0"/>
        <a:buChar char="•"/>
        <a:defRPr sz="1489" kern="1200">
          <a:solidFill>
            <a:schemeClr val="tx1"/>
          </a:solidFill>
          <a:latin typeface="+mn-lt"/>
          <a:ea typeface="+mn-ea"/>
          <a:cs typeface="+mn-cs"/>
        </a:defRPr>
      </a:lvl8pPr>
      <a:lvl9pPr marL="3214276" indent="-189075" algn="l" defTabSz="756300" rtl="0" eaLnBrk="1" latinLnBrk="0" hangingPunct="1">
        <a:lnSpc>
          <a:spcPct val="90000"/>
        </a:lnSpc>
        <a:spcBef>
          <a:spcPts val="414"/>
        </a:spcBef>
        <a:buFont typeface="Arial" panose="020B0604020202020204" pitchFamily="34" charset="0"/>
        <a:buChar char="•"/>
        <a:defRPr sz="1489" kern="1200">
          <a:solidFill>
            <a:schemeClr val="tx1"/>
          </a:solidFill>
          <a:latin typeface="+mn-lt"/>
          <a:ea typeface="+mn-ea"/>
          <a:cs typeface="+mn-cs"/>
        </a:defRPr>
      </a:lvl9pPr>
    </p:bodyStyle>
    <p:otherStyle>
      <a:defPPr>
        <a:defRPr lang="en-US"/>
      </a:defPPr>
      <a:lvl1pPr marL="0" algn="l" defTabSz="756300" rtl="0" eaLnBrk="1" latinLnBrk="0" hangingPunct="1">
        <a:defRPr sz="1489" kern="1200">
          <a:solidFill>
            <a:schemeClr val="tx1"/>
          </a:solidFill>
          <a:latin typeface="+mn-lt"/>
          <a:ea typeface="+mn-ea"/>
          <a:cs typeface="+mn-cs"/>
        </a:defRPr>
      </a:lvl1pPr>
      <a:lvl2pPr marL="378150" algn="l" defTabSz="756300" rtl="0" eaLnBrk="1" latinLnBrk="0" hangingPunct="1">
        <a:defRPr sz="1489" kern="1200">
          <a:solidFill>
            <a:schemeClr val="tx1"/>
          </a:solidFill>
          <a:latin typeface="+mn-lt"/>
          <a:ea typeface="+mn-ea"/>
          <a:cs typeface="+mn-cs"/>
        </a:defRPr>
      </a:lvl2pPr>
      <a:lvl3pPr marL="756300" algn="l" defTabSz="756300" rtl="0" eaLnBrk="1" latinLnBrk="0" hangingPunct="1">
        <a:defRPr sz="1489" kern="1200">
          <a:solidFill>
            <a:schemeClr val="tx1"/>
          </a:solidFill>
          <a:latin typeface="+mn-lt"/>
          <a:ea typeface="+mn-ea"/>
          <a:cs typeface="+mn-cs"/>
        </a:defRPr>
      </a:lvl3pPr>
      <a:lvl4pPr marL="1134450" algn="l" defTabSz="756300" rtl="0" eaLnBrk="1" latinLnBrk="0" hangingPunct="1">
        <a:defRPr sz="1489" kern="1200">
          <a:solidFill>
            <a:schemeClr val="tx1"/>
          </a:solidFill>
          <a:latin typeface="+mn-lt"/>
          <a:ea typeface="+mn-ea"/>
          <a:cs typeface="+mn-cs"/>
        </a:defRPr>
      </a:lvl4pPr>
      <a:lvl5pPr marL="1512600" algn="l" defTabSz="756300" rtl="0" eaLnBrk="1" latinLnBrk="0" hangingPunct="1">
        <a:defRPr sz="1489" kern="1200">
          <a:solidFill>
            <a:schemeClr val="tx1"/>
          </a:solidFill>
          <a:latin typeface="+mn-lt"/>
          <a:ea typeface="+mn-ea"/>
          <a:cs typeface="+mn-cs"/>
        </a:defRPr>
      </a:lvl5pPr>
      <a:lvl6pPr marL="1890751" algn="l" defTabSz="756300" rtl="0" eaLnBrk="1" latinLnBrk="0" hangingPunct="1">
        <a:defRPr sz="1489" kern="1200">
          <a:solidFill>
            <a:schemeClr val="tx1"/>
          </a:solidFill>
          <a:latin typeface="+mn-lt"/>
          <a:ea typeface="+mn-ea"/>
          <a:cs typeface="+mn-cs"/>
        </a:defRPr>
      </a:lvl6pPr>
      <a:lvl7pPr marL="2268901" algn="l" defTabSz="756300" rtl="0" eaLnBrk="1" latinLnBrk="0" hangingPunct="1">
        <a:defRPr sz="1489" kern="1200">
          <a:solidFill>
            <a:schemeClr val="tx1"/>
          </a:solidFill>
          <a:latin typeface="+mn-lt"/>
          <a:ea typeface="+mn-ea"/>
          <a:cs typeface="+mn-cs"/>
        </a:defRPr>
      </a:lvl7pPr>
      <a:lvl8pPr marL="2647051" algn="l" defTabSz="756300" rtl="0" eaLnBrk="1" latinLnBrk="0" hangingPunct="1">
        <a:defRPr sz="1489" kern="1200">
          <a:solidFill>
            <a:schemeClr val="tx1"/>
          </a:solidFill>
          <a:latin typeface="+mn-lt"/>
          <a:ea typeface="+mn-ea"/>
          <a:cs typeface="+mn-cs"/>
        </a:defRPr>
      </a:lvl8pPr>
      <a:lvl9pPr marL="3025201" algn="l" defTabSz="756300" rtl="0" eaLnBrk="1" latinLnBrk="0" hangingPunct="1">
        <a:defRPr sz="148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emf"/><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jpeg"/></Relationships>
</file>

<file path=ppt/slides/_rels/slide2.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2.jpeg"/><Relationship Id="rId7" Type="http://schemas.openxmlformats.org/officeDocument/2006/relationships/image" Target="../media/image15.jpeg"/><Relationship Id="rId2" Type="http://schemas.openxmlformats.org/officeDocument/2006/relationships/image" Target="../media/image11.jpe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4.png"/><Relationship Id="rId4" Type="http://schemas.openxmlformats.org/officeDocument/2006/relationships/image" Target="../media/image13.jpeg"/><Relationship Id="rId9" Type="http://schemas.openxmlformats.org/officeDocument/2006/relationships/image" Target="../media/image17.jpeg"/></Relationships>
</file>

<file path=ppt/slides/_rels/slide3.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eg"/><Relationship Id="rId7" Type="http://schemas.openxmlformats.org/officeDocument/2006/relationships/image" Target="../media/image23.jpg"/><Relationship Id="rId2" Type="http://schemas.openxmlformats.org/officeDocument/2006/relationships/image" Target="../media/image18.jp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10" Type="http://schemas.openxmlformats.org/officeDocument/2006/relationships/image" Target="../media/image26.png"/><Relationship Id="rId4" Type="http://schemas.openxmlformats.org/officeDocument/2006/relationships/image" Target="../media/image20.jpeg"/><Relationship Id="rId9" Type="http://schemas.openxmlformats.org/officeDocument/2006/relationships/image" Target="../media/image25.png"/></Relationships>
</file>

<file path=ppt/slides/_rels/slide4.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4.jpeg"/><Relationship Id="rId3" Type="http://schemas.openxmlformats.org/officeDocument/2006/relationships/image" Target="../media/image28.jpeg"/><Relationship Id="rId7" Type="http://schemas.openxmlformats.org/officeDocument/2006/relationships/image" Target="../media/image10.emf"/><Relationship Id="rId12" Type="http://schemas.openxmlformats.org/officeDocument/2006/relationships/image" Target="../media/image33.jpeg"/><Relationship Id="rId17" Type="http://schemas.openxmlformats.org/officeDocument/2006/relationships/image" Target="../media/image38.jpeg"/><Relationship Id="rId2" Type="http://schemas.openxmlformats.org/officeDocument/2006/relationships/image" Target="../media/image27.jpeg"/><Relationship Id="rId16" Type="http://schemas.openxmlformats.org/officeDocument/2006/relationships/image" Target="../media/image37.jpeg"/><Relationship Id="rId1" Type="http://schemas.openxmlformats.org/officeDocument/2006/relationships/slideLayout" Target="../slideLayouts/slideLayout2.xml"/><Relationship Id="rId6" Type="http://schemas.openxmlformats.org/officeDocument/2006/relationships/image" Target="../media/image2.jpeg"/><Relationship Id="rId11" Type="http://schemas.openxmlformats.org/officeDocument/2006/relationships/image" Target="../media/image32.jpeg"/><Relationship Id="rId5" Type="http://schemas.openxmlformats.org/officeDocument/2006/relationships/image" Target="../media/image30.jpeg"/><Relationship Id="rId15" Type="http://schemas.openxmlformats.org/officeDocument/2006/relationships/image" Target="../media/image36.jpeg"/><Relationship Id="rId10" Type="http://schemas.openxmlformats.org/officeDocument/2006/relationships/image" Target="../media/image3.png"/><Relationship Id="rId4" Type="http://schemas.openxmlformats.org/officeDocument/2006/relationships/image" Target="../media/image29.jpeg"/><Relationship Id="rId9" Type="http://schemas.openxmlformats.org/officeDocument/2006/relationships/hyperlink" Target="mailto:res@marinasharm.com" TargetMode="External"/><Relationship Id="rId14" Type="http://schemas.openxmlformats.org/officeDocument/2006/relationships/image" Target="../media/image3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27579"/>
          <a:stretch/>
        </p:blipFill>
        <p:spPr>
          <a:xfrm>
            <a:off x="0" y="112190"/>
            <a:ext cx="7562850" cy="2862700"/>
          </a:xfrm>
          <a:prstGeom prst="rect">
            <a:avLst/>
          </a:prstGeom>
        </p:spPr>
      </p:pic>
      <p:sp>
        <p:nvSpPr>
          <p:cNvPr id="25" name="Rounded Rectangle 24"/>
          <p:cNvSpPr/>
          <p:nvPr/>
        </p:nvSpPr>
        <p:spPr>
          <a:xfrm>
            <a:off x="4424839" y="2431920"/>
            <a:ext cx="2602230" cy="5476875"/>
          </a:xfrm>
          <a:prstGeom prst="roundRect">
            <a:avLst/>
          </a:prstGeom>
          <a:ln>
            <a:noFill/>
            <a:prstDash val="lgDashDot"/>
          </a:ln>
          <a:effectLst>
            <a:glow rad="101600">
              <a:schemeClr val="accent5">
                <a:satMod val="175000"/>
                <a:alpha val="40000"/>
              </a:schemeClr>
            </a:glow>
          </a:effectLst>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6" name="Text Box 2"/>
          <p:cNvSpPr txBox="1">
            <a:spLocks noChangeArrowheads="1"/>
          </p:cNvSpPr>
          <p:nvPr/>
        </p:nvSpPr>
        <p:spPr bwMode="auto">
          <a:xfrm>
            <a:off x="127803" y="1767779"/>
            <a:ext cx="3364061" cy="1362710"/>
          </a:xfrm>
          <a:prstGeom prst="rect">
            <a:avLst/>
          </a:prstGeom>
          <a:noFill/>
          <a:ln w="9525">
            <a:noFill/>
            <a:miter lim="800000"/>
            <a:headEnd/>
            <a:tailEnd/>
          </a:ln>
        </p:spPr>
        <p:txBody>
          <a:bodyPr rot="0" vert="horz" wrap="square" lIns="91440" tIns="45720" rIns="91440" bIns="45720" anchor="t" anchorCtr="0">
            <a:noAutofit/>
          </a:bodyPr>
          <a:lstStyle/>
          <a:p>
            <a:r>
              <a:rPr lang="en-US" sz="3600" b="1" dirty="0">
                <a:solidFill>
                  <a:srgbClr val="FFFFFF"/>
                </a:solidFill>
                <a:effectLst/>
                <a:latin typeface="Bodoni MT" panose="02070603080606020203" pitchFamily="18" charset="0"/>
              </a:rPr>
              <a:t>HOTEL </a:t>
            </a:r>
            <a:endParaRPr lang="en-US" b="1" dirty="0">
              <a:effectLst/>
              <a:latin typeface="Bodoni MT" panose="02070603080606020203" pitchFamily="18" charset="0"/>
            </a:endParaRPr>
          </a:p>
          <a:p>
            <a:r>
              <a:rPr lang="en-US" sz="3600" b="1" dirty="0">
                <a:solidFill>
                  <a:srgbClr val="FFFFFF"/>
                </a:solidFill>
                <a:effectLst/>
                <a:latin typeface="Bodoni MT" panose="02070603080606020203" pitchFamily="18" charset="0"/>
              </a:rPr>
              <a:t>FACT SHEET</a:t>
            </a:r>
            <a:endParaRPr lang="en-US" b="1" dirty="0">
              <a:effectLst/>
              <a:latin typeface="Bodoni MT" panose="02070603080606020203" pitchFamily="18" charset="0"/>
            </a:endParaRPr>
          </a:p>
        </p:txBody>
      </p:sp>
      <p:sp>
        <p:nvSpPr>
          <p:cNvPr id="28" name="Text Box 2"/>
          <p:cNvSpPr txBox="1">
            <a:spLocks noChangeArrowheads="1"/>
          </p:cNvSpPr>
          <p:nvPr/>
        </p:nvSpPr>
        <p:spPr bwMode="auto">
          <a:xfrm>
            <a:off x="143202" y="3090481"/>
            <a:ext cx="4092724" cy="2097405"/>
          </a:xfrm>
          <a:prstGeom prst="rect">
            <a:avLst/>
          </a:prstGeom>
          <a:noFill/>
          <a:ln w="9525">
            <a:noFill/>
            <a:miter lim="800000"/>
            <a:headEnd/>
            <a:tailEnd/>
          </a:ln>
        </p:spPr>
        <p:txBody>
          <a:bodyPr rot="0" vert="horz" wrap="square" lIns="91440" tIns="45720" rIns="91440" bIns="45720" anchor="t" anchorCtr="0">
            <a:noAutofit/>
          </a:bodyPr>
          <a:lstStyle/>
          <a:p>
            <a:pPr marL="12700" marR="141636">
              <a:lnSpc>
                <a:spcPts val="1287"/>
              </a:lnSpc>
            </a:pPr>
            <a:r>
              <a:rPr lang="en-US" sz="1100" b="1" spc="4" dirty="0" smtClean="0">
                <a:solidFill>
                  <a:srgbClr val="002060"/>
                </a:solidFill>
                <a:latin typeface="Century Gothic"/>
                <a:cs typeface="Century Gothic"/>
              </a:rPr>
              <a:t>M</a:t>
            </a:r>
            <a:r>
              <a:rPr lang="en-US" sz="1100" b="1" dirty="0" smtClean="0">
                <a:solidFill>
                  <a:srgbClr val="002060"/>
                </a:solidFill>
                <a:latin typeface="Century Gothic"/>
                <a:cs typeface="Century Gothic"/>
              </a:rPr>
              <a:t>a</a:t>
            </a:r>
            <a:r>
              <a:rPr lang="en-US" sz="1100" b="1" spc="-4" dirty="0" smtClean="0">
                <a:solidFill>
                  <a:srgbClr val="002060"/>
                </a:solidFill>
                <a:latin typeface="Century Gothic"/>
                <a:cs typeface="Century Gothic"/>
              </a:rPr>
              <a:t>rin</a:t>
            </a:r>
            <a:r>
              <a:rPr lang="en-US" sz="1100" b="1" dirty="0" smtClean="0">
                <a:solidFill>
                  <a:srgbClr val="002060"/>
                </a:solidFill>
                <a:latin typeface="Century Gothic"/>
                <a:cs typeface="Century Gothic"/>
              </a:rPr>
              <a:t>a </a:t>
            </a:r>
            <a:r>
              <a:rPr lang="en-US" sz="1100" b="1" spc="-9" dirty="0">
                <a:solidFill>
                  <a:srgbClr val="002060"/>
                </a:solidFill>
                <a:latin typeface="Century Gothic"/>
                <a:cs typeface="Century Gothic"/>
              </a:rPr>
              <a:t>S</a:t>
            </a:r>
            <a:r>
              <a:rPr lang="en-US" sz="1100" b="1" spc="4" dirty="0">
                <a:solidFill>
                  <a:srgbClr val="002060"/>
                </a:solidFill>
                <a:latin typeface="Century Gothic"/>
                <a:cs typeface="Century Gothic"/>
              </a:rPr>
              <a:t>h</a:t>
            </a:r>
            <a:r>
              <a:rPr lang="en-US" sz="1100" b="1" dirty="0">
                <a:solidFill>
                  <a:srgbClr val="002060"/>
                </a:solidFill>
                <a:latin typeface="Century Gothic"/>
                <a:cs typeface="Century Gothic"/>
              </a:rPr>
              <a:t>a</a:t>
            </a:r>
            <a:r>
              <a:rPr lang="en-US" sz="1100" b="1" spc="-39" dirty="0">
                <a:solidFill>
                  <a:srgbClr val="002060"/>
                </a:solidFill>
                <a:latin typeface="Century Gothic"/>
                <a:cs typeface="Century Gothic"/>
              </a:rPr>
              <a:t>r</a:t>
            </a:r>
            <a:r>
              <a:rPr lang="en-US" sz="1100" b="1" dirty="0">
                <a:solidFill>
                  <a:srgbClr val="002060"/>
                </a:solidFill>
                <a:latin typeface="Century Gothic"/>
                <a:cs typeface="Century Gothic"/>
              </a:rPr>
              <a:t>m</a:t>
            </a:r>
            <a:r>
              <a:rPr lang="en-US" sz="1100" b="1" spc="29" dirty="0">
                <a:solidFill>
                  <a:srgbClr val="002060"/>
                </a:solidFill>
                <a:latin typeface="Century Gothic"/>
                <a:cs typeface="Century Gothic"/>
              </a:rPr>
              <a:t> </a:t>
            </a:r>
            <a:r>
              <a:rPr lang="en-US" sz="1100" b="1" spc="-25" dirty="0">
                <a:solidFill>
                  <a:srgbClr val="002060"/>
                </a:solidFill>
                <a:latin typeface="Century Gothic"/>
                <a:cs typeface="Century Gothic"/>
              </a:rPr>
              <a:t>H</a:t>
            </a:r>
            <a:r>
              <a:rPr lang="en-US" sz="1100" b="1" spc="4" dirty="0">
                <a:solidFill>
                  <a:srgbClr val="002060"/>
                </a:solidFill>
                <a:latin typeface="Century Gothic"/>
                <a:cs typeface="Century Gothic"/>
              </a:rPr>
              <a:t>o</a:t>
            </a:r>
            <a:r>
              <a:rPr lang="en-US" sz="1100" b="1" spc="-19" dirty="0">
                <a:solidFill>
                  <a:srgbClr val="002060"/>
                </a:solidFill>
                <a:latin typeface="Century Gothic"/>
                <a:cs typeface="Century Gothic"/>
              </a:rPr>
              <a:t>t</a:t>
            </a:r>
            <a:r>
              <a:rPr lang="en-US" sz="1100" b="1" spc="-25" dirty="0">
                <a:solidFill>
                  <a:srgbClr val="002060"/>
                </a:solidFill>
                <a:latin typeface="Century Gothic"/>
                <a:cs typeface="Century Gothic"/>
              </a:rPr>
              <a:t>e</a:t>
            </a:r>
            <a:r>
              <a:rPr lang="en-US" sz="1100" b="1" dirty="0">
                <a:solidFill>
                  <a:srgbClr val="002060"/>
                </a:solidFill>
                <a:latin typeface="Century Gothic"/>
                <a:cs typeface="Century Gothic"/>
              </a:rPr>
              <a:t>l</a:t>
            </a:r>
            <a:r>
              <a:rPr lang="en-US" sz="1100" b="1" spc="14" dirty="0">
                <a:solidFill>
                  <a:srgbClr val="002060"/>
                </a:solidFill>
                <a:latin typeface="Century Gothic"/>
                <a:cs typeface="Century Gothic"/>
              </a:rPr>
              <a:t> </a:t>
            </a:r>
            <a:r>
              <a:rPr lang="en-US" sz="1100" b="1" spc="4" dirty="0">
                <a:solidFill>
                  <a:srgbClr val="002060"/>
                </a:solidFill>
                <a:latin typeface="Century Gothic"/>
                <a:cs typeface="Century Gothic"/>
              </a:rPr>
              <a:t>h</a:t>
            </a:r>
            <a:r>
              <a:rPr lang="en-US" sz="1100" b="1" dirty="0">
                <a:solidFill>
                  <a:srgbClr val="002060"/>
                </a:solidFill>
                <a:latin typeface="Century Gothic"/>
                <a:cs typeface="Century Gothic"/>
              </a:rPr>
              <a:t>as</a:t>
            </a:r>
            <a:r>
              <a:rPr lang="en-US" sz="1100" b="1" spc="-25" dirty="0">
                <a:solidFill>
                  <a:srgbClr val="002060"/>
                </a:solidFill>
                <a:latin typeface="Century Gothic"/>
                <a:cs typeface="Century Gothic"/>
              </a:rPr>
              <a:t> </a:t>
            </a:r>
            <a:r>
              <a:rPr lang="en-US" sz="1100" b="1" spc="4" dirty="0" smtClean="0">
                <a:solidFill>
                  <a:srgbClr val="002060"/>
                </a:solidFill>
                <a:latin typeface="Century Gothic"/>
                <a:cs typeface="Century Gothic"/>
              </a:rPr>
              <a:t>293</a:t>
            </a:r>
            <a:r>
              <a:rPr lang="en-US" sz="1100" b="1" dirty="0" smtClean="0">
                <a:solidFill>
                  <a:srgbClr val="002060"/>
                </a:solidFill>
                <a:latin typeface="Century Gothic"/>
                <a:cs typeface="Century Gothic"/>
              </a:rPr>
              <a:t> </a:t>
            </a:r>
            <a:r>
              <a:rPr lang="en-US" sz="1100" b="1" spc="-14" dirty="0">
                <a:solidFill>
                  <a:srgbClr val="002060"/>
                </a:solidFill>
                <a:latin typeface="Century Gothic"/>
                <a:cs typeface="Century Gothic"/>
              </a:rPr>
              <a:t>u</a:t>
            </a:r>
            <a:r>
              <a:rPr lang="en-US" sz="1100" b="1" spc="-4" dirty="0">
                <a:solidFill>
                  <a:srgbClr val="002060"/>
                </a:solidFill>
                <a:latin typeface="Century Gothic"/>
                <a:cs typeface="Century Gothic"/>
              </a:rPr>
              <a:t>n</a:t>
            </a:r>
            <a:r>
              <a:rPr lang="en-US" sz="1100" b="1" spc="4" dirty="0">
                <a:solidFill>
                  <a:srgbClr val="002060"/>
                </a:solidFill>
                <a:latin typeface="Century Gothic"/>
                <a:cs typeface="Century Gothic"/>
              </a:rPr>
              <a:t>i</a:t>
            </a:r>
            <a:r>
              <a:rPr lang="en-US" sz="1100" b="1" spc="-19" dirty="0">
                <a:solidFill>
                  <a:srgbClr val="002060"/>
                </a:solidFill>
                <a:latin typeface="Century Gothic"/>
                <a:cs typeface="Century Gothic"/>
              </a:rPr>
              <a:t>t</a:t>
            </a:r>
            <a:r>
              <a:rPr lang="en-US" sz="1100" b="1" dirty="0">
                <a:solidFill>
                  <a:srgbClr val="002060"/>
                </a:solidFill>
                <a:latin typeface="Century Gothic"/>
                <a:cs typeface="Century Gothic"/>
              </a:rPr>
              <a:t>s,</a:t>
            </a:r>
            <a:r>
              <a:rPr lang="en-US" sz="1100" b="1" spc="-29" dirty="0">
                <a:solidFill>
                  <a:srgbClr val="002060"/>
                </a:solidFill>
                <a:latin typeface="Century Gothic"/>
                <a:cs typeface="Century Gothic"/>
              </a:rPr>
              <a:t> </a:t>
            </a:r>
            <a:r>
              <a:rPr lang="en-US" sz="1100" b="1" spc="25" dirty="0">
                <a:solidFill>
                  <a:srgbClr val="002060"/>
                </a:solidFill>
                <a:latin typeface="Century Gothic"/>
                <a:cs typeface="Century Gothic"/>
              </a:rPr>
              <a:t>w</a:t>
            </a:r>
            <a:r>
              <a:rPr lang="en-US" sz="1100" b="1" spc="4" dirty="0">
                <a:solidFill>
                  <a:srgbClr val="002060"/>
                </a:solidFill>
                <a:latin typeface="Century Gothic"/>
                <a:cs typeface="Century Gothic"/>
              </a:rPr>
              <a:t>h</a:t>
            </a:r>
            <a:r>
              <a:rPr lang="en-US" sz="1100" b="1" spc="-4" dirty="0">
                <a:solidFill>
                  <a:srgbClr val="002060"/>
                </a:solidFill>
                <a:latin typeface="Century Gothic"/>
                <a:cs typeface="Century Gothic"/>
              </a:rPr>
              <a:t>i</a:t>
            </a:r>
            <a:r>
              <a:rPr lang="en-US" sz="1100" b="1" spc="-9" dirty="0">
                <a:solidFill>
                  <a:srgbClr val="002060"/>
                </a:solidFill>
                <a:latin typeface="Century Gothic"/>
                <a:cs typeface="Century Gothic"/>
              </a:rPr>
              <a:t>c</a:t>
            </a:r>
            <a:r>
              <a:rPr lang="en-US" sz="1100" b="1" dirty="0">
                <a:solidFill>
                  <a:srgbClr val="002060"/>
                </a:solidFill>
                <a:latin typeface="Century Gothic"/>
                <a:cs typeface="Century Gothic"/>
              </a:rPr>
              <a:t>h </a:t>
            </a:r>
            <a:r>
              <a:rPr lang="en-US" sz="1100" b="1" spc="4" dirty="0">
                <a:solidFill>
                  <a:srgbClr val="002060"/>
                </a:solidFill>
                <a:latin typeface="Century Gothic"/>
                <a:cs typeface="Century Gothic"/>
              </a:rPr>
              <a:t>a</a:t>
            </a:r>
            <a:r>
              <a:rPr lang="en-US" sz="1100" b="1" spc="-4" dirty="0">
                <a:solidFill>
                  <a:srgbClr val="002060"/>
                </a:solidFill>
                <a:latin typeface="Century Gothic"/>
                <a:cs typeface="Century Gothic"/>
              </a:rPr>
              <a:t>r</a:t>
            </a:r>
            <a:r>
              <a:rPr lang="en-US" sz="1100" b="1" dirty="0">
                <a:solidFill>
                  <a:srgbClr val="002060"/>
                </a:solidFill>
                <a:latin typeface="Century Gothic"/>
                <a:cs typeface="Century Gothic"/>
              </a:rPr>
              <a:t>e sepa</a:t>
            </a:r>
            <a:r>
              <a:rPr lang="en-US" sz="1100" b="1" spc="-4" dirty="0">
                <a:solidFill>
                  <a:srgbClr val="002060"/>
                </a:solidFill>
                <a:latin typeface="Century Gothic"/>
                <a:cs typeface="Century Gothic"/>
              </a:rPr>
              <a:t>r</a:t>
            </a:r>
            <a:r>
              <a:rPr lang="en-US" sz="1100" b="1" dirty="0">
                <a:solidFill>
                  <a:srgbClr val="002060"/>
                </a:solidFill>
                <a:latin typeface="Century Gothic"/>
                <a:cs typeface="Century Gothic"/>
              </a:rPr>
              <a:t>a</a:t>
            </a:r>
            <a:r>
              <a:rPr lang="en-US" sz="1100" b="1" spc="-19" dirty="0">
                <a:solidFill>
                  <a:srgbClr val="002060"/>
                </a:solidFill>
                <a:latin typeface="Century Gothic"/>
                <a:cs typeface="Century Gothic"/>
              </a:rPr>
              <a:t>t</a:t>
            </a:r>
            <a:r>
              <a:rPr lang="en-US" sz="1100" b="1" dirty="0">
                <a:solidFill>
                  <a:srgbClr val="002060"/>
                </a:solidFill>
                <a:latin typeface="Century Gothic"/>
                <a:cs typeface="Century Gothic"/>
              </a:rPr>
              <a:t>ed</a:t>
            </a:r>
            <a:r>
              <a:rPr lang="en-US" sz="1100" b="1" spc="-4" dirty="0">
                <a:solidFill>
                  <a:srgbClr val="002060"/>
                </a:solidFill>
                <a:latin typeface="Century Gothic"/>
                <a:cs typeface="Century Gothic"/>
              </a:rPr>
              <a:t> </a:t>
            </a:r>
            <a:r>
              <a:rPr lang="en-US" sz="1100" b="1" spc="4" dirty="0">
                <a:solidFill>
                  <a:srgbClr val="002060"/>
                </a:solidFill>
                <a:latin typeface="Century Gothic"/>
                <a:cs typeface="Century Gothic"/>
              </a:rPr>
              <a:t>in</a:t>
            </a:r>
            <a:r>
              <a:rPr lang="en-US" sz="1100" b="1" spc="-19" dirty="0">
                <a:solidFill>
                  <a:srgbClr val="002060"/>
                </a:solidFill>
                <a:latin typeface="Century Gothic"/>
                <a:cs typeface="Century Gothic"/>
              </a:rPr>
              <a:t>t</a:t>
            </a:r>
            <a:r>
              <a:rPr lang="en-US" sz="1100" b="1" dirty="0">
                <a:solidFill>
                  <a:srgbClr val="002060"/>
                </a:solidFill>
                <a:latin typeface="Century Gothic"/>
                <a:cs typeface="Century Gothic"/>
              </a:rPr>
              <a:t>o</a:t>
            </a:r>
            <a:r>
              <a:rPr lang="en-US" sz="1100" b="1" spc="4" dirty="0">
                <a:solidFill>
                  <a:srgbClr val="002060"/>
                </a:solidFill>
                <a:latin typeface="Century Gothic"/>
                <a:cs typeface="Century Gothic"/>
              </a:rPr>
              <a:t> </a:t>
            </a:r>
            <a:r>
              <a:rPr lang="en-US" sz="1100" b="1" spc="-19" dirty="0" smtClean="0">
                <a:solidFill>
                  <a:srgbClr val="002060"/>
                </a:solidFill>
                <a:latin typeface="Century Gothic"/>
                <a:cs typeface="Century Gothic"/>
              </a:rPr>
              <a:t>57</a:t>
            </a:r>
            <a:r>
              <a:rPr lang="en-US" sz="1100" b="1" spc="-9" dirty="0" smtClean="0">
                <a:solidFill>
                  <a:srgbClr val="002060"/>
                </a:solidFill>
                <a:latin typeface="Century Gothic"/>
                <a:cs typeface="Century Gothic"/>
              </a:rPr>
              <a:t> </a:t>
            </a:r>
            <a:r>
              <a:rPr lang="en-US" sz="1100" b="1" spc="4" dirty="0">
                <a:solidFill>
                  <a:srgbClr val="002060"/>
                </a:solidFill>
                <a:latin typeface="Century Gothic"/>
                <a:cs typeface="Century Gothic"/>
              </a:rPr>
              <a:t>S</a:t>
            </a:r>
            <a:r>
              <a:rPr lang="en-US" sz="1100" b="1" spc="-9" dirty="0">
                <a:solidFill>
                  <a:srgbClr val="002060"/>
                </a:solidFill>
                <a:latin typeface="Century Gothic"/>
                <a:cs typeface="Century Gothic"/>
              </a:rPr>
              <a:t>ta</a:t>
            </a:r>
            <a:r>
              <a:rPr lang="en-US" sz="1100" b="1" spc="-19" dirty="0">
                <a:solidFill>
                  <a:srgbClr val="002060"/>
                </a:solidFill>
                <a:latin typeface="Century Gothic"/>
                <a:cs typeface="Century Gothic"/>
              </a:rPr>
              <a:t>n</a:t>
            </a:r>
            <a:r>
              <a:rPr lang="en-US" sz="1100" b="1" dirty="0">
                <a:solidFill>
                  <a:srgbClr val="002060"/>
                </a:solidFill>
                <a:latin typeface="Century Gothic"/>
                <a:cs typeface="Century Gothic"/>
              </a:rPr>
              <a:t>da</a:t>
            </a:r>
            <a:r>
              <a:rPr lang="en-US" sz="1100" b="1" spc="-4" dirty="0">
                <a:solidFill>
                  <a:srgbClr val="002060"/>
                </a:solidFill>
                <a:latin typeface="Century Gothic"/>
                <a:cs typeface="Century Gothic"/>
              </a:rPr>
              <a:t>r</a:t>
            </a:r>
            <a:r>
              <a:rPr lang="en-US" sz="1100" b="1" dirty="0">
                <a:solidFill>
                  <a:srgbClr val="002060"/>
                </a:solidFill>
                <a:latin typeface="Century Gothic"/>
                <a:cs typeface="Century Gothic"/>
              </a:rPr>
              <a:t>d</a:t>
            </a:r>
            <a:r>
              <a:rPr lang="en-US" sz="1100" b="1" spc="-4" dirty="0">
                <a:solidFill>
                  <a:srgbClr val="002060"/>
                </a:solidFill>
                <a:latin typeface="Century Gothic"/>
                <a:cs typeface="Century Gothic"/>
              </a:rPr>
              <a:t> </a:t>
            </a:r>
            <a:r>
              <a:rPr lang="en-US" sz="1100" b="1" spc="-4" dirty="0" smtClean="0">
                <a:solidFill>
                  <a:srgbClr val="002060"/>
                </a:solidFill>
                <a:latin typeface="Century Gothic"/>
                <a:cs typeface="Century Gothic"/>
              </a:rPr>
              <a:t>Garden View, 52 Standard Sea View, 59 </a:t>
            </a:r>
            <a:r>
              <a:rPr lang="en-US" sz="1100" b="1" spc="4" dirty="0" smtClean="0">
                <a:solidFill>
                  <a:srgbClr val="002060"/>
                </a:solidFill>
                <a:latin typeface="Century Gothic"/>
                <a:cs typeface="Century Gothic"/>
              </a:rPr>
              <a:t>S</a:t>
            </a:r>
            <a:r>
              <a:rPr lang="en-US" sz="1100" b="1" spc="-14" dirty="0" smtClean="0">
                <a:solidFill>
                  <a:srgbClr val="002060"/>
                </a:solidFill>
                <a:latin typeface="Century Gothic"/>
                <a:cs typeface="Century Gothic"/>
              </a:rPr>
              <a:t>u</a:t>
            </a:r>
            <a:r>
              <a:rPr lang="en-US" sz="1100" b="1" dirty="0" smtClean="0">
                <a:solidFill>
                  <a:srgbClr val="002060"/>
                </a:solidFill>
                <a:latin typeface="Century Gothic"/>
                <a:cs typeface="Century Gothic"/>
              </a:rPr>
              <a:t>pe</a:t>
            </a:r>
            <a:r>
              <a:rPr lang="en-US" sz="1100" b="1" spc="-14" dirty="0" smtClean="0">
                <a:solidFill>
                  <a:srgbClr val="002060"/>
                </a:solidFill>
                <a:latin typeface="Century Gothic"/>
                <a:cs typeface="Century Gothic"/>
              </a:rPr>
              <a:t>r</a:t>
            </a:r>
            <a:r>
              <a:rPr lang="en-US" sz="1100" b="1" spc="-4" dirty="0" smtClean="0">
                <a:solidFill>
                  <a:srgbClr val="002060"/>
                </a:solidFill>
                <a:latin typeface="Century Gothic"/>
                <a:cs typeface="Century Gothic"/>
              </a:rPr>
              <a:t>i</a:t>
            </a:r>
            <a:r>
              <a:rPr lang="en-US" sz="1100" b="1" spc="4" dirty="0" smtClean="0">
                <a:solidFill>
                  <a:srgbClr val="002060"/>
                </a:solidFill>
                <a:latin typeface="Century Gothic"/>
                <a:cs typeface="Century Gothic"/>
              </a:rPr>
              <a:t>o</a:t>
            </a:r>
            <a:r>
              <a:rPr lang="en-US" sz="1100" b="1" dirty="0" smtClean="0">
                <a:solidFill>
                  <a:srgbClr val="002060"/>
                </a:solidFill>
                <a:latin typeface="Century Gothic"/>
                <a:cs typeface="Century Gothic"/>
              </a:rPr>
              <a:t>r Sea View,</a:t>
            </a:r>
            <a:r>
              <a:rPr lang="en-US" sz="1100" b="1" spc="-39" dirty="0" smtClean="0">
                <a:solidFill>
                  <a:srgbClr val="002060"/>
                </a:solidFill>
                <a:latin typeface="Century Gothic"/>
                <a:cs typeface="Century Gothic"/>
              </a:rPr>
              <a:t> 81 Deluxe Sea View, 28 Royal Sea &amp; Pool View Rooms, </a:t>
            </a:r>
            <a:r>
              <a:rPr lang="en-US" sz="1100" b="1" spc="4" dirty="0" smtClean="0">
                <a:solidFill>
                  <a:srgbClr val="002060"/>
                </a:solidFill>
                <a:latin typeface="Century Gothic"/>
                <a:cs typeface="Century Gothic"/>
              </a:rPr>
              <a:t>0</a:t>
            </a:r>
            <a:r>
              <a:rPr lang="en-US" sz="1100" b="1" dirty="0">
                <a:solidFill>
                  <a:srgbClr val="002060"/>
                </a:solidFill>
                <a:latin typeface="Century Gothic"/>
                <a:cs typeface="Century Gothic"/>
              </a:rPr>
              <a:t>1</a:t>
            </a:r>
            <a:r>
              <a:rPr lang="en-US" sz="1100" b="1" spc="4" dirty="0" smtClean="0">
                <a:solidFill>
                  <a:srgbClr val="002060"/>
                </a:solidFill>
                <a:latin typeface="Century Gothic"/>
                <a:cs typeface="Century Gothic"/>
              </a:rPr>
              <a:t> </a:t>
            </a:r>
            <a:r>
              <a:rPr lang="en-US" sz="1100" b="1" dirty="0">
                <a:solidFill>
                  <a:srgbClr val="002060"/>
                </a:solidFill>
                <a:latin typeface="Century Gothic"/>
                <a:cs typeface="Century Gothic"/>
              </a:rPr>
              <a:t>P</a:t>
            </a:r>
            <a:r>
              <a:rPr lang="en-US" sz="1100" b="1" spc="-4" dirty="0">
                <a:solidFill>
                  <a:srgbClr val="002060"/>
                </a:solidFill>
                <a:latin typeface="Century Gothic"/>
                <a:cs typeface="Century Gothic"/>
              </a:rPr>
              <a:t>r</a:t>
            </a:r>
            <a:r>
              <a:rPr lang="en-US" sz="1100" b="1" dirty="0">
                <a:solidFill>
                  <a:srgbClr val="002060"/>
                </a:solidFill>
                <a:latin typeface="Century Gothic"/>
                <a:cs typeface="Century Gothic"/>
              </a:rPr>
              <a:t>es</a:t>
            </a:r>
            <a:r>
              <a:rPr lang="en-US" sz="1100" b="1" spc="4" dirty="0">
                <a:solidFill>
                  <a:srgbClr val="002060"/>
                </a:solidFill>
                <a:latin typeface="Century Gothic"/>
                <a:cs typeface="Century Gothic"/>
              </a:rPr>
              <a:t>i</a:t>
            </a:r>
            <a:r>
              <a:rPr lang="en-US" sz="1100" b="1" dirty="0">
                <a:solidFill>
                  <a:srgbClr val="002060"/>
                </a:solidFill>
                <a:latin typeface="Century Gothic"/>
                <a:cs typeface="Century Gothic"/>
              </a:rPr>
              <a:t>d</a:t>
            </a:r>
            <a:r>
              <a:rPr lang="en-US" sz="1100" b="1" spc="-14" dirty="0">
                <a:solidFill>
                  <a:srgbClr val="002060"/>
                </a:solidFill>
                <a:latin typeface="Century Gothic"/>
                <a:cs typeface="Century Gothic"/>
              </a:rPr>
              <a:t>e</a:t>
            </a:r>
            <a:r>
              <a:rPr lang="en-US" sz="1100" b="1" spc="4" dirty="0">
                <a:solidFill>
                  <a:srgbClr val="002060"/>
                </a:solidFill>
                <a:latin typeface="Century Gothic"/>
                <a:cs typeface="Century Gothic"/>
              </a:rPr>
              <a:t>n</a:t>
            </a:r>
            <a:r>
              <a:rPr lang="en-US" sz="1100" b="1" spc="-19" dirty="0">
                <a:solidFill>
                  <a:srgbClr val="002060"/>
                </a:solidFill>
                <a:latin typeface="Century Gothic"/>
                <a:cs typeface="Century Gothic"/>
              </a:rPr>
              <a:t>t</a:t>
            </a:r>
            <a:r>
              <a:rPr lang="en-US" sz="1100" b="1" spc="4" dirty="0">
                <a:solidFill>
                  <a:srgbClr val="002060"/>
                </a:solidFill>
                <a:latin typeface="Century Gothic"/>
                <a:cs typeface="Century Gothic"/>
              </a:rPr>
              <a:t>i</a:t>
            </a:r>
            <a:r>
              <a:rPr lang="en-US" sz="1100" b="1" spc="-25" dirty="0">
                <a:solidFill>
                  <a:srgbClr val="002060"/>
                </a:solidFill>
                <a:latin typeface="Century Gothic"/>
                <a:cs typeface="Century Gothic"/>
              </a:rPr>
              <a:t>a</a:t>
            </a:r>
            <a:r>
              <a:rPr lang="en-US" sz="1100" b="1" dirty="0">
                <a:solidFill>
                  <a:srgbClr val="002060"/>
                </a:solidFill>
                <a:latin typeface="Century Gothic"/>
                <a:cs typeface="Century Gothic"/>
              </a:rPr>
              <a:t>l</a:t>
            </a:r>
            <a:r>
              <a:rPr lang="en-US" sz="1100" b="1" spc="14" dirty="0">
                <a:solidFill>
                  <a:srgbClr val="002060"/>
                </a:solidFill>
                <a:latin typeface="Century Gothic"/>
                <a:cs typeface="Century Gothic"/>
              </a:rPr>
              <a:t> </a:t>
            </a:r>
            <a:r>
              <a:rPr lang="en-US" sz="1100" b="1" spc="4" dirty="0" smtClean="0">
                <a:solidFill>
                  <a:srgbClr val="002060"/>
                </a:solidFill>
                <a:latin typeface="Century Gothic"/>
                <a:cs typeface="Century Gothic"/>
              </a:rPr>
              <a:t>S</a:t>
            </a:r>
            <a:r>
              <a:rPr lang="en-US" sz="1100" b="1" spc="-4" dirty="0" smtClean="0">
                <a:solidFill>
                  <a:srgbClr val="002060"/>
                </a:solidFill>
                <a:latin typeface="Century Gothic"/>
                <a:cs typeface="Century Gothic"/>
              </a:rPr>
              <a:t>u</a:t>
            </a:r>
            <a:r>
              <a:rPr lang="en-US" sz="1100" b="1" spc="4" dirty="0" smtClean="0">
                <a:solidFill>
                  <a:srgbClr val="002060"/>
                </a:solidFill>
                <a:latin typeface="Century Gothic"/>
                <a:cs typeface="Century Gothic"/>
              </a:rPr>
              <a:t>i</a:t>
            </a:r>
            <a:r>
              <a:rPr lang="en-US" sz="1100" b="1" spc="-19" dirty="0" smtClean="0">
                <a:solidFill>
                  <a:srgbClr val="002060"/>
                </a:solidFill>
                <a:latin typeface="Century Gothic"/>
                <a:cs typeface="Century Gothic"/>
              </a:rPr>
              <a:t>t</a:t>
            </a:r>
            <a:r>
              <a:rPr lang="en-US" sz="1100" b="1" dirty="0" smtClean="0">
                <a:solidFill>
                  <a:srgbClr val="002060"/>
                </a:solidFill>
                <a:latin typeface="Century Gothic"/>
                <a:cs typeface="Century Gothic"/>
              </a:rPr>
              <a:t>e &amp; 04 Junior Sea View Suites.</a:t>
            </a:r>
            <a:r>
              <a:rPr lang="en-US" sz="1100" b="1" spc="-4" dirty="0" smtClean="0">
                <a:solidFill>
                  <a:srgbClr val="002060"/>
                </a:solidFill>
                <a:latin typeface="Century Gothic"/>
                <a:cs typeface="Century Gothic"/>
              </a:rPr>
              <a:t> </a:t>
            </a:r>
            <a:r>
              <a:rPr lang="en-US" sz="1100" b="1" spc="-34" dirty="0">
                <a:solidFill>
                  <a:srgbClr val="002060"/>
                </a:solidFill>
                <a:latin typeface="Century Gothic"/>
                <a:cs typeface="Century Gothic"/>
              </a:rPr>
              <a:t>A</a:t>
            </a:r>
            <a:r>
              <a:rPr lang="en-US" sz="1100" b="1" spc="4" dirty="0">
                <a:solidFill>
                  <a:srgbClr val="002060"/>
                </a:solidFill>
                <a:latin typeface="Century Gothic"/>
                <a:cs typeface="Century Gothic"/>
              </a:rPr>
              <a:t>l</a:t>
            </a:r>
            <a:r>
              <a:rPr lang="en-US" sz="1100" b="1" dirty="0">
                <a:solidFill>
                  <a:srgbClr val="002060"/>
                </a:solidFill>
                <a:latin typeface="Century Gothic"/>
                <a:cs typeface="Century Gothic"/>
              </a:rPr>
              <a:t>l</a:t>
            </a:r>
            <a:r>
              <a:rPr lang="en-US" sz="1100" b="1" spc="24" dirty="0">
                <a:solidFill>
                  <a:srgbClr val="002060"/>
                </a:solidFill>
                <a:latin typeface="Century Gothic"/>
                <a:cs typeface="Century Gothic"/>
              </a:rPr>
              <a:t> </a:t>
            </a:r>
            <a:r>
              <a:rPr lang="en-US" sz="1100" b="1" spc="-29" dirty="0" smtClean="0">
                <a:solidFill>
                  <a:srgbClr val="002060"/>
                </a:solidFill>
                <a:latin typeface="Century Gothic"/>
                <a:cs typeface="Century Gothic"/>
              </a:rPr>
              <a:t>r</a:t>
            </a:r>
            <a:r>
              <a:rPr lang="en-US" sz="1100" b="1" spc="4" dirty="0" smtClean="0">
                <a:solidFill>
                  <a:srgbClr val="002060"/>
                </a:solidFill>
                <a:latin typeface="Century Gothic"/>
                <a:cs typeface="Century Gothic"/>
              </a:rPr>
              <a:t>o</a:t>
            </a:r>
            <a:r>
              <a:rPr lang="en-US" sz="1100" b="1" spc="-19" dirty="0" smtClean="0">
                <a:solidFill>
                  <a:srgbClr val="002060"/>
                </a:solidFill>
                <a:latin typeface="Century Gothic"/>
                <a:cs typeface="Century Gothic"/>
              </a:rPr>
              <a:t>o</a:t>
            </a:r>
            <a:r>
              <a:rPr lang="en-US" sz="1100" b="1" spc="-4" dirty="0" smtClean="0">
                <a:solidFill>
                  <a:srgbClr val="002060"/>
                </a:solidFill>
                <a:latin typeface="Century Gothic"/>
                <a:cs typeface="Century Gothic"/>
              </a:rPr>
              <a:t>m</a:t>
            </a:r>
            <a:r>
              <a:rPr lang="en-US" sz="1100" b="1" dirty="0" smtClean="0">
                <a:solidFill>
                  <a:srgbClr val="002060"/>
                </a:solidFill>
                <a:latin typeface="Century Gothic"/>
                <a:cs typeface="Century Gothic"/>
              </a:rPr>
              <a:t>s a</a:t>
            </a:r>
            <a:r>
              <a:rPr lang="en-US" sz="1100" b="1" spc="4" dirty="0" smtClean="0">
                <a:solidFill>
                  <a:srgbClr val="002060"/>
                </a:solidFill>
                <a:latin typeface="Century Gothic"/>
                <a:cs typeface="Century Gothic"/>
              </a:rPr>
              <a:t>n</a:t>
            </a:r>
            <a:r>
              <a:rPr lang="en-US" sz="1100" b="1" dirty="0" smtClean="0">
                <a:solidFill>
                  <a:srgbClr val="002060"/>
                </a:solidFill>
                <a:latin typeface="Century Gothic"/>
                <a:cs typeface="Century Gothic"/>
              </a:rPr>
              <a:t>d</a:t>
            </a:r>
            <a:r>
              <a:rPr lang="en-US" sz="1100" b="1" spc="-4" dirty="0" smtClean="0">
                <a:solidFill>
                  <a:srgbClr val="002060"/>
                </a:solidFill>
                <a:latin typeface="Century Gothic"/>
                <a:cs typeface="Century Gothic"/>
              </a:rPr>
              <a:t> </a:t>
            </a:r>
            <a:r>
              <a:rPr lang="en-US" sz="1100" b="1" dirty="0">
                <a:solidFill>
                  <a:srgbClr val="002060"/>
                </a:solidFill>
                <a:latin typeface="Century Gothic"/>
                <a:cs typeface="Century Gothic"/>
              </a:rPr>
              <a:t>s</a:t>
            </a:r>
            <a:r>
              <a:rPr lang="en-US" sz="1100" b="1" spc="-4" dirty="0">
                <a:solidFill>
                  <a:srgbClr val="002060"/>
                </a:solidFill>
                <a:latin typeface="Century Gothic"/>
                <a:cs typeface="Century Gothic"/>
              </a:rPr>
              <a:t>u</a:t>
            </a:r>
            <a:r>
              <a:rPr lang="en-US" sz="1100" b="1" spc="4" dirty="0">
                <a:solidFill>
                  <a:srgbClr val="002060"/>
                </a:solidFill>
                <a:latin typeface="Century Gothic"/>
                <a:cs typeface="Century Gothic"/>
              </a:rPr>
              <a:t>i</a:t>
            </a:r>
            <a:r>
              <a:rPr lang="en-US" sz="1100" b="1" spc="-19" dirty="0">
                <a:solidFill>
                  <a:srgbClr val="002060"/>
                </a:solidFill>
                <a:latin typeface="Century Gothic"/>
                <a:cs typeface="Century Gothic"/>
              </a:rPr>
              <a:t>t</a:t>
            </a:r>
            <a:r>
              <a:rPr lang="en-US" sz="1100" b="1" dirty="0">
                <a:solidFill>
                  <a:srgbClr val="002060"/>
                </a:solidFill>
                <a:latin typeface="Century Gothic"/>
                <a:cs typeface="Century Gothic"/>
              </a:rPr>
              <a:t>es a</a:t>
            </a:r>
            <a:r>
              <a:rPr lang="en-US" sz="1100" b="1" spc="-4" dirty="0">
                <a:solidFill>
                  <a:srgbClr val="002060"/>
                </a:solidFill>
                <a:latin typeface="Century Gothic"/>
                <a:cs typeface="Century Gothic"/>
              </a:rPr>
              <a:t>r</a:t>
            </a:r>
            <a:r>
              <a:rPr lang="en-US" sz="1100" b="1" dirty="0">
                <a:solidFill>
                  <a:srgbClr val="002060"/>
                </a:solidFill>
                <a:latin typeface="Century Gothic"/>
                <a:cs typeface="Century Gothic"/>
              </a:rPr>
              <a:t>e </a:t>
            </a:r>
            <a:r>
              <a:rPr lang="en-US" sz="1100" b="1" spc="-14" dirty="0">
                <a:solidFill>
                  <a:srgbClr val="002060"/>
                </a:solidFill>
                <a:latin typeface="Century Gothic"/>
                <a:cs typeface="Century Gothic"/>
              </a:rPr>
              <a:t>s</a:t>
            </a:r>
            <a:r>
              <a:rPr lang="en-US" sz="1100" b="1" dirty="0">
                <a:solidFill>
                  <a:srgbClr val="002060"/>
                </a:solidFill>
                <a:latin typeface="Century Gothic"/>
                <a:cs typeface="Century Gothic"/>
              </a:rPr>
              <a:t>ea</a:t>
            </a:r>
            <a:r>
              <a:rPr lang="en-US" sz="1100" b="1" spc="-25" dirty="0">
                <a:solidFill>
                  <a:srgbClr val="002060"/>
                </a:solidFill>
                <a:latin typeface="Century Gothic"/>
                <a:cs typeface="Century Gothic"/>
              </a:rPr>
              <a:t> </a:t>
            </a:r>
            <a:r>
              <a:rPr lang="en-US" sz="1100" b="1" spc="29" dirty="0">
                <a:solidFill>
                  <a:srgbClr val="002060"/>
                </a:solidFill>
                <a:latin typeface="Century Gothic"/>
                <a:cs typeface="Century Gothic"/>
              </a:rPr>
              <a:t>v</a:t>
            </a:r>
            <a:r>
              <a:rPr lang="en-US" sz="1100" b="1" spc="-4" dirty="0">
                <a:solidFill>
                  <a:srgbClr val="002060"/>
                </a:solidFill>
                <a:latin typeface="Century Gothic"/>
                <a:cs typeface="Century Gothic"/>
              </a:rPr>
              <a:t>i</a:t>
            </a:r>
            <a:r>
              <a:rPr lang="en-US" sz="1100" b="1" spc="-25" dirty="0">
                <a:solidFill>
                  <a:srgbClr val="002060"/>
                </a:solidFill>
                <a:latin typeface="Century Gothic"/>
                <a:cs typeface="Century Gothic"/>
              </a:rPr>
              <a:t>e</a:t>
            </a:r>
            <a:r>
              <a:rPr lang="en-US" sz="1100" b="1" spc="25" dirty="0">
                <a:solidFill>
                  <a:srgbClr val="002060"/>
                </a:solidFill>
                <a:latin typeface="Century Gothic"/>
                <a:cs typeface="Century Gothic"/>
              </a:rPr>
              <a:t>w</a:t>
            </a:r>
            <a:r>
              <a:rPr lang="en-US" sz="1100" b="1" dirty="0">
                <a:solidFill>
                  <a:srgbClr val="002060"/>
                </a:solidFill>
                <a:latin typeface="Century Gothic"/>
                <a:cs typeface="Century Gothic"/>
              </a:rPr>
              <a:t>,</a:t>
            </a:r>
            <a:r>
              <a:rPr lang="en-US" sz="1100" b="1" spc="-39" dirty="0">
                <a:solidFill>
                  <a:srgbClr val="002060"/>
                </a:solidFill>
                <a:latin typeface="Century Gothic"/>
                <a:cs typeface="Century Gothic"/>
              </a:rPr>
              <a:t> </a:t>
            </a:r>
            <a:r>
              <a:rPr lang="en-US" sz="1100" b="1" spc="4" dirty="0">
                <a:solidFill>
                  <a:srgbClr val="002060"/>
                </a:solidFill>
                <a:latin typeface="Century Gothic"/>
                <a:cs typeface="Century Gothic"/>
              </a:rPr>
              <a:t>h</a:t>
            </a:r>
            <a:r>
              <a:rPr lang="en-US" sz="1100" b="1" spc="-25" dirty="0">
                <a:solidFill>
                  <a:srgbClr val="002060"/>
                </a:solidFill>
                <a:latin typeface="Century Gothic"/>
                <a:cs typeface="Century Gothic"/>
              </a:rPr>
              <a:t>a</a:t>
            </a:r>
            <a:r>
              <a:rPr lang="en-US" sz="1100" b="1" spc="14" dirty="0">
                <a:solidFill>
                  <a:srgbClr val="002060"/>
                </a:solidFill>
                <a:latin typeface="Century Gothic"/>
                <a:cs typeface="Century Gothic"/>
              </a:rPr>
              <a:t>v</a:t>
            </a:r>
            <a:r>
              <a:rPr lang="en-US" sz="1100" b="1" spc="4" dirty="0">
                <a:solidFill>
                  <a:srgbClr val="002060"/>
                </a:solidFill>
                <a:latin typeface="Century Gothic"/>
                <a:cs typeface="Century Gothic"/>
              </a:rPr>
              <a:t>in</a:t>
            </a:r>
            <a:r>
              <a:rPr lang="en-US" sz="1100" b="1" dirty="0">
                <a:solidFill>
                  <a:srgbClr val="002060"/>
                </a:solidFill>
                <a:latin typeface="Century Gothic"/>
                <a:cs typeface="Century Gothic"/>
              </a:rPr>
              <a:t>g </a:t>
            </a:r>
            <a:r>
              <a:rPr lang="en-US" sz="1100" b="1" spc="-4" dirty="0">
                <a:solidFill>
                  <a:srgbClr val="002060"/>
                </a:solidFill>
                <a:latin typeface="Century Gothic"/>
                <a:cs typeface="Century Gothic"/>
              </a:rPr>
              <a:t>T</a:t>
            </a:r>
            <a:r>
              <a:rPr lang="en-US" sz="1100" b="1" dirty="0">
                <a:solidFill>
                  <a:srgbClr val="002060"/>
                </a:solidFill>
                <a:latin typeface="Century Gothic"/>
                <a:cs typeface="Century Gothic"/>
              </a:rPr>
              <a:t>V</a:t>
            </a:r>
            <a:r>
              <a:rPr lang="en-US" sz="1100" b="1" spc="-19" dirty="0">
                <a:solidFill>
                  <a:srgbClr val="002060"/>
                </a:solidFill>
                <a:latin typeface="Century Gothic"/>
                <a:cs typeface="Century Gothic"/>
              </a:rPr>
              <a:t> </a:t>
            </a:r>
            <a:r>
              <a:rPr lang="en-US" sz="1100" b="1" dirty="0">
                <a:solidFill>
                  <a:srgbClr val="002060"/>
                </a:solidFill>
                <a:latin typeface="Century Gothic"/>
                <a:cs typeface="Century Gothic"/>
              </a:rPr>
              <a:t>&amp;</a:t>
            </a:r>
            <a:r>
              <a:rPr lang="en-US" sz="1100" b="1" spc="-9" dirty="0">
                <a:solidFill>
                  <a:srgbClr val="002060"/>
                </a:solidFill>
                <a:latin typeface="Century Gothic"/>
                <a:cs typeface="Century Gothic"/>
              </a:rPr>
              <a:t> </a:t>
            </a:r>
            <a:r>
              <a:rPr lang="en-US" sz="1100" b="1" dirty="0">
                <a:solidFill>
                  <a:srgbClr val="002060"/>
                </a:solidFill>
                <a:latin typeface="Century Gothic"/>
                <a:cs typeface="Century Gothic"/>
              </a:rPr>
              <a:t>S</a:t>
            </a:r>
            <a:r>
              <a:rPr lang="en-US" sz="1100" b="1" spc="4" dirty="0">
                <a:solidFill>
                  <a:srgbClr val="002060"/>
                </a:solidFill>
                <a:latin typeface="Century Gothic"/>
                <a:cs typeface="Century Gothic"/>
              </a:rPr>
              <a:t>a</a:t>
            </a:r>
            <a:r>
              <a:rPr lang="en-US" sz="1100" b="1" spc="-19" dirty="0">
                <a:solidFill>
                  <a:srgbClr val="002060"/>
                </a:solidFill>
                <a:latin typeface="Century Gothic"/>
                <a:cs typeface="Century Gothic"/>
              </a:rPr>
              <a:t>t</a:t>
            </a:r>
            <a:r>
              <a:rPr lang="en-US" sz="1100" b="1" spc="-9" dirty="0">
                <a:solidFill>
                  <a:srgbClr val="002060"/>
                </a:solidFill>
                <a:latin typeface="Century Gothic"/>
                <a:cs typeface="Century Gothic"/>
              </a:rPr>
              <a:t>e</a:t>
            </a:r>
            <a:r>
              <a:rPr lang="en-US" sz="1100" b="1" spc="4" dirty="0">
                <a:solidFill>
                  <a:srgbClr val="002060"/>
                </a:solidFill>
                <a:latin typeface="Century Gothic"/>
                <a:cs typeface="Century Gothic"/>
              </a:rPr>
              <a:t>l</a:t>
            </a:r>
            <a:r>
              <a:rPr lang="en-US" sz="1100" b="1" spc="14" dirty="0">
                <a:solidFill>
                  <a:srgbClr val="002060"/>
                </a:solidFill>
                <a:latin typeface="Century Gothic"/>
                <a:cs typeface="Century Gothic"/>
              </a:rPr>
              <a:t>l</a:t>
            </a:r>
            <a:r>
              <a:rPr lang="en-US" sz="1100" b="1" spc="4" dirty="0">
                <a:solidFill>
                  <a:srgbClr val="002060"/>
                </a:solidFill>
                <a:latin typeface="Century Gothic"/>
                <a:cs typeface="Century Gothic"/>
              </a:rPr>
              <a:t>i</a:t>
            </a:r>
            <a:r>
              <a:rPr lang="en-US" sz="1100" b="1" spc="-19" dirty="0">
                <a:solidFill>
                  <a:srgbClr val="002060"/>
                </a:solidFill>
                <a:latin typeface="Century Gothic"/>
                <a:cs typeface="Century Gothic"/>
              </a:rPr>
              <a:t>t</a:t>
            </a:r>
            <a:r>
              <a:rPr lang="en-US" sz="1100" b="1" dirty="0">
                <a:solidFill>
                  <a:srgbClr val="002060"/>
                </a:solidFill>
                <a:latin typeface="Century Gothic"/>
                <a:cs typeface="Century Gothic"/>
              </a:rPr>
              <a:t>e </a:t>
            </a:r>
            <a:r>
              <a:rPr lang="en-US" sz="1100" b="1" spc="4" dirty="0">
                <a:solidFill>
                  <a:srgbClr val="002060"/>
                </a:solidFill>
                <a:latin typeface="Century Gothic"/>
                <a:cs typeface="Century Gothic"/>
              </a:rPr>
              <a:t>ch</a:t>
            </a:r>
            <a:r>
              <a:rPr lang="en-US" sz="1100" b="1" spc="-25" dirty="0">
                <a:solidFill>
                  <a:srgbClr val="002060"/>
                </a:solidFill>
                <a:latin typeface="Century Gothic"/>
                <a:cs typeface="Century Gothic"/>
              </a:rPr>
              <a:t>a</a:t>
            </a:r>
            <a:r>
              <a:rPr lang="en-US" sz="1100" b="1" spc="-4" dirty="0">
                <a:solidFill>
                  <a:srgbClr val="002060"/>
                </a:solidFill>
                <a:latin typeface="Century Gothic"/>
                <a:cs typeface="Century Gothic"/>
              </a:rPr>
              <a:t>n</a:t>
            </a:r>
            <a:r>
              <a:rPr lang="en-US" sz="1100" b="1" spc="4" dirty="0">
                <a:solidFill>
                  <a:srgbClr val="002060"/>
                </a:solidFill>
                <a:latin typeface="Century Gothic"/>
                <a:cs typeface="Century Gothic"/>
              </a:rPr>
              <a:t>n</a:t>
            </a:r>
            <a:r>
              <a:rPr lang="en-US" sz="1100" b="1" spc="-25" dirty="0">
                <a:solidFill>
                  <a:srgbClr val="002060"/>
                </a:solidFill>
                <a:latin typeface="Century Gothic"/>
                <a:cs typeface="Century Gothic"/>
              </a:rPr>
              <a:t>e</a:t>
            </a:r>
            <a:r>
              <a:rPr lang="en-US" sz="1100" b="1" spc="29" dirty="0">
                <a:solidFill>
                  <a:srgbClr val="002060"/>
                </a:solidFill>
                <a:latin typeface="Century Gothic"/>
                <a:cs typeface="Century Gothic"/>
              </a:rPr>
              <a:t>l</a:t>
            </a:r>
            <a:r>
              <a:rPr lang="en-US" sz="1100" b="1" dirty="0">
                <a:solidFill>
                  <a:srgbClr val="002060"/>
                </a:solidFill>
                <a:latin typeface="Century Gothic"/>
                <a:cs typeface="Century Gothic"/>
              </a:rPr>
              <a:t>s,</a:t>
            </a:r>
            <a:r>
              <a:rPr lang="en-US" sz="1100" b="1" spc="-39" dirty="0">
                <a:solidFill>
                  <a:srgbClr val="002060"/>
                </a:solidFill>
                <a:latin typeface="Century Gothic"/>
                <a:cs typeface="Century Gothic"/>
              </a:rPr>
              <a:t> </a:t>
            </a:r>
            <a:r>
              <a:rPr lang="en-US" sz="1100" b="1" dirty="0">
                <a:solidFill>
                  <a:srgbClr val="002060"/>
                </a:solidFill>
                <a:latin typeface="Century Gothic"/>
                <a:cs typeface="Century Gothic"/>
              </a:rPr>
              <a:t>d</a:t>
            </a:r>
            <a:r>
              <a:rPr lang="en-US" sz="1100" b="1" spc="4" dirty="0">
                <a:solidFill>
                  <a:srgbClr val="002060"/>
                </a:solidFill>
                <a:latin typeface="Century Gothic"/>
                <a:cs typeface="Century Gothic"/>
              </a:rPr>
              <a:t>i</a:t>
            </a:r>
            <a:r>
              <a:rPr lang="en-US" sz="1100" b="1" spc="-4" dirty="0">
                <a:solidFill>
                  <a:srgbClr val="002060"/>
                </a:solidFill>
                <a:latin typeface="Century Gothic"/>
                <a:cs typeface="Century Gothic"/>
              </a:rPr>
              <a:t>r</a:t>
            </a:r>
            <a:r>
              <a:rPr lang="en-US" sz="1100" b="1" dirty="0">
                <a:solidFill>
                  <a:srgbClr val="002060"/>
                </a:solidFill>
                <a:latin typeface="Century Gothic"/>
                <a:cs typeface="Century Gothic"/>
              </a:rPr>
              <a:t>ect</a:t>
            </a:r>
            <a:r>
              <a:rPr lang="en-US" sz="1100" b="1" spc="-19" dirty="0">
                <a:solidFill>
                  <a:srgbClr val="002060"/>
                </a:solidFill>
                <a:latin typeface="Century Gothic"/>
                <a:cs typeface="Century Gothic"/>
              </a:rPr>
              <a:t> </a:t>
            </a:r>
            <a:r>
              <a:rPr lang="en-US" sz="1100" b="1" spc="-4" dirty="0">
                <a:solidFill>
                  <a:srgbClr val="002060"/>
                </a:solidFill>
                <a:latin typeface="Century Gothic"/>
                <a:cs typeface="Century Gothic"/>
              </a:rPr>
              <a:t>T</a:t>
            </a:r>
            <a:r>
              <a:rPr lang="en-US" sz="1100" b="1" spc="-9" dirty="0">
                <a:solidFill>
                  <a:srgbClr val="002060"/>
                </a:solidFill>
                <a:latin typeface="Century Gothic"/>
                <a:cs typeface="Century Gothic"/>
              </a:rPr>
              <a:t>e</a:t>
            </a:r>
            <a:r>
              <a:rPr lang="en-US" sz="1100" b="1" spc="29" dirty="0">
                <a:solidFill>
                  <a:srgbClr val="002060"/>
                </a:solidFill>
                <a:latin typeface="Century Gothic"/>
                <a:cs typeface="Century Gothic"/>
              </a:rPr>
              <a:t>l</a:t>
            </a:r>
            <a:r>
              <a:rPr lang="en-US" sz="1100" b="1" dirty="0">
                <a:solidFill>
                  <a:srgbClr val="002060"/>
                </a:solidFill>
                <a:latin typeface="Century Gothic"/>
                <a:cs typeface="Century Gothic"/>
              </a:rPr>
              <a:t>e</a:t>
            </a:r>
            <a:r>
              <a:rPr lang="en-US" sz="1100" b="1" spc="-25" dirty="0">
                <a:solidFill>
                  <a:srgbClr val="002060"/>
                </a:solidFill>
                <a:latin typeface="Century Gothic"/>
                <a:cs typeface="Century Gothic"/>
              </a:rPr>
              <a:t>p</a:t>
            </a:r>
            <a:r>
              <a:rPr lang="en-US" sz="1100" b="1" spc="-19" dirty="0">
                <a:solidFill>
                  <a:srgbClr val="002060"/>
                </a:solidFill>
                <a:latin typeface="Century Gothic"/>
                <a:cs typeface="Century Gothic"/>
              </a:rPr>
              <a:t>h</a:t>
            </a:r>
            <a:r>
              <a:rPr lang="en-US" sz="1100" b="1" spc="4" dirty="0">
                <a:solidFill>
                  <a:srgbClr val="002060"/>
                </a:solidFill>
                <a:latin typeface="Century Gothic"/>
                <a:cs typeface="Century Gothic"/>
              </a:rPr>
              <a:t>o</a:t>
            </a:r>
            <a:r>
              <a:rPr lang="en-US" sz="1100" b="1" spc="9" dirty="0">
                <a:solidFill>
                  <a:srgbClr val="002060"/>
                </a:solidFill>
                <a:latin typeface="Century Gothic"/>
                <a:cs typeface="Century Gothic"/>
              </a:rPr>
              <a:t>n</a:t>
            </a:r>
            <a:r>
              <a:rPr lang="en-US" sz="1100" b="1" dirty="0">
                <a:solidFill>
                  <a:srgbClr val="002060"/>
                </a:solidFill>
                <a:latin typeface="Century Gothic"/>
                <a:cs typeface="Century Gothic"/>
              </a:rPr>
              <a:t>e</a:t>
            </a:r>
            <a:r>
              <a:rPr lang="en-US" sz="1100" b="1" spc="-25" dirty="0">
                <a:solidFill>
                  <a:srgbClr val="002060"/>
                </a:solidFill>
                <a:latin typeface="Century Gothic"/>
                <a:cs typeface="Century Gothic"/>
              </a:rPr>
              <a:t> </a:t>
            </a:r>
            <a:r>
              <a:rPr lang="en-US" sz="1100" b="1" spc="14" dirty="0">
                <a:solidFill>
                  <a:srgbClr val="002060"/>
                </a:solidFill>
                <a:latin typeface="Century Gothic"/>
                <a:cs typeface="Century Gothic"/>
              </a:rPr>
              <a:t>l</a:t>
            </a:r>
            <a:r>
              <a:rPr lang="en-US" sz="1100" b="1" spc="-4" dirty="0">
                <a:solidFill>
                  <a:srgbClr val="002060"/>
                </a:solidFill>
                <a:latin typeface="Century Gothic"/>
                <a:cs typeface="Century Gothic"/>
              </a:rPr>
              <a:t>i</a:t>
            </a:r>
            <a:r>
              <a:rPr lang="en-US" sz="1100" b="1" spc="4" dirty="0">
                <a:solidFill>
                  <a:srgbClr val="002060"/>
                </a:solidFill>
                <a:latin typeface="Century Gothic"/>
                <a:cs typeface="Century Gothic"/>
              </a:rPr>
              <a:t>n</a:t>
            </a:r>
            <a:r>
              <a:rPr lang="en-US" sz="1100" b="1" dirty="0">
                <a:solidFill>
                  <a:srgbClr val="002060"/>
                </a:solidFill>
                <a:latin typeface="Century Gothic"/>
                <a:cs typeface="Century Gothic"/>
              </a:rPr>
              <a:t>e,</a:t>
            </a:r>
            <a:r>
              <a:rPr lang="en-US" sz="1100" b="1" spc="-39" dirty="0">
                <a:solidFill>
                  <a:srgbClr val="002060"/>
                </a:solidFill>
                <a:latin typeface="Century Gothic"/>
                <a:cs typeface="Century Gothic"/>
              </a:rPr>
              <a:t> </a:t>
            </a:r>
            <a:r>
              <a:rPr lang="en-US" sz="1100" b="1" dirty="0">
                <a:solidFill>
                  <a:srgbClr val="002060"/>
                </a:solidFill>
                <a:latin typeface="Century Gothic"/>
                <a:cs typeface="Century Gothic"/>
              </a:rPr>
              <a:t>a</a:t>
            </a:r>
            <a:r>
              <a:rPr lang="en-US" sz="1100" b="1" spc="4" dirty="0">
                <a:solidFill>
                  <a:srgbClr val="002060"/>
                </a:solidFill>
                <a:latin typeface="Century Gothic"/>
                <a:cs typeface="Century Gothic"/>
              </a:rPr>
              <a:t>n</a:t>
            </a:r>
            <a:r>
              <a:rPr lang="en-US" sz="1100" b="1" dirty="0">
                <a:solidFill>
                  <a:srgbClr val="002060"/>
                </a:solidFill>
                <a:latin typeface="Century Gothic"/>
                <a:cs typeface="Century Gothic"/>
              </a:rPr>
              <a:t>d</a:t>
            </a:r>
            <a:r>
              <a:rPr lang="en-US" sz="1100" b="1" spc="-25" dirty="0">
                <a:solidFill>
                  <a:srgbClr val="002060"/>
                </a:solidFill>
                <a:latin typeface="Century Gothic"/>
                <a:cs typeface="Century Gothic"/>
              </a:rPr>
              <a:t> </a:t>
            </a:r>
            <a:r>
              <a:rPr lang="en-US" sz="1100" b="1" spc="19" dirty="0">
                <a:solidFill>
                  <a:srgbClr val="002060"/>
                </a:solidFill>
                <a:latin typeface="Century Gothic"/>
                <a:cs typeface="Century Gothic"/>
              </a:rPr>
              <a:t>m</a:t>
            </a:r>
            <a:r>
              <a:rPr lang="en-US" sz="1100" b="1" spc="-4" dirty="0">
                <a:solidFill>
                  <a:srgbClr val="002060"/>
                </a:solidFill>
                <a:latin typeface="Century Gothic"/>
                <a:cs typeface="Century Gothic"/>
              </a:rPr>
              <a:t>in</a:t>
            </a:r>
            <a:r>
              <a:rPr lang="en-US" sz="1100" b="1" dirty="0">
                <a:solidFill>
                  <a:srgbClr val="002060"/>
                </a:solidFill>
                <a:latin typeface="Century Gothic"/>
                <a:cs typeface="Century Gothic"/>
              </a:rPr>
              <a:t>i</a:t>
            </a:r>
            <a:r>
              <a:rPr lang="en-US" sz="1100" b="1" spc="4" dirty="0">
                <a:solidFill>
                  <a:srgbClr val="002060"/>
                </a:solidFill>
                <a:latin typeface="Century Gothic"/>
                <a:cs typeface="Century Gothic"/>
              </a:rPr>
              <a:t> B</a:t>
            </a:r>
            <a:r>
              <a:rPr lang="en-US" sz="1100" b="1" dirty="0">
                <a:solidFill>
                  <a:srgbClr val="002060"/>
                </a:solidFill>
                <a:latin typeface="Century Gothic"/>
                <a:cs typeface="Century Gothic"/>
              </a:rPr>
              <a:t>a</a:t>
            </a:r>
            <a:r>
              <a:rPr lang="en-US" sz="1100" b="1" spc="-4" dirty="0">
                <a:solidFill>
                  <a:srgbClr val="002060"/>
                </a:solidFill>
                <a:latin typeface="Century Gothic"/>
                <a:cs typeface="Century Gothic"/>
              </a:rPr>
              <a:t>r</a:t>
            </a:r>
            <a:r>
              <a:rPr lang="en-US" sz="1100" b="1" dirty="0">
                <a:solidFill>
                  <a:srgbClr val="002060"/>
                </a:solidFill>
                <a:latin typeface="Century Gothic"/>
                <a:cs typeface="Century Gothic"/>
              </a:rPr>
              <a:t>, Sa</a:t>
            </a:r>
            <a:r>
              <a:rPr lang="en-US" sz="1100" b="1" spc="4" dirty="0">
                <a:solidFill>
                  <a:srgbClr val="002060"/>
                </a:solidFill>
                <a:latin typeface="Century Gothic"/>
                <a:cs typeface="Century Gothic"/>
              </a:rPr>
              <a:t>f</a:t>
            </a:r>
            <a:r>
              <a:rPr lang="en-US" sz="1100" b="1" dirty="0">
                <a:solidFill>
                  <a:srgbClr val="002060"/>
                </a:solidFill>
                <a:latin typeface="Century Gothic"/>
                <a:cs typeface="Century Gothic"/>
              </a:rPr>
              <a:t>e</a:t>
            </a:r>
            <a:r>
              <a:rPr lang="en-US" sz="1100" b="1" spc="-19" dirty="0">
                <a:solidFill>
                  <a:srgbClr val="002060"/>
                </a:solidFill>
                <a:latin typeface="Century Gothic"/>
                <a:cs typeface="Century Gothic"/>
              </a:rPr>
              <a:t>t</a:t>
            </a:r>
            <a:r>
              <a:rPr lang="en-US" sz="1100" b="1" dirty="0">
                <a:solidFill>
                  <a:srgbClr val="002060"/>
                </a:solidFill>
                <a:latin typeface="Century Gothic"/>
                <a:cs typeface="Century Gothic"/>
              </a:rPr>
              <a:t>y</a:t>
            </a:r>
            <a:r>
              <a:rPr lang="en-US" sz="1100" b="1" spc="-24" dirty="0">
                <a:solidFill>
                  <a:srgbClr val="002060"/>
                </a:solidFill>
                <a:latin typeface="Century Gothic"/>
                <a:cs typeface="Century Gothic"/>
              </a:rPr>
              <a:t> </a:t>
            </a:r>
            <a:r>
              <a:rPr lang="en-US" sz="1100" b="1" spc="4" dirty="0">
                <a:solidFill>
                  <a:srgbClr val="002060"/>
                </a:solidFill>
                <a:latin typeface="Century Gothic"/>
                <a:cs typeface="Century Gothic"/>
              </a:rPr>
              <a:t>Bo</a:t>
            </a:r>
            <a:r>
              <a:rPr lang="en-US" sz="1100" b="1" dirty="0">
                <a:solidFill>
                  <a:srgbClr val="002060"/>
                </a:solidFill>
                <a:latin typeface="Century Gothic"/>
                <a:cs typeface="Century Gothic"/>
              </a:rPr>
              <a:t>x,</a:t>
            </a:r>
            <a:r>
              <a:rPr lang="en-US" sz="1100" b="1" spc="-29" dirty="0">
                <a:solidFill>
                  <a:srgbClr val="002060"/>
                </a:solidFill>
                <a:latin typeface="Century Gothic"/>
                <a:cs typeface="Century Gothic"/>
              </a:rPr>
              <a:t> </a:t>
            </a:r>
            <a:r>
              <a:rPr lang="en-US" sz="1100" b="1" dirty="0">
                <a:solidFill>
                  <a:srgbClr val="002060"/>
                </a:solidFill>
                <a:latin typeface="Century Gothic"/>
                <a:cs typeface="Century Gothic"/>
              </a:rPr>
              <a:t>Ha</a:t>
            </a:r>
            <a:r>
              <a:rPr lang="en-US" sz="1100" b="1" spc="4" dirty="0">
                <a:solidFill>
                  <a:srgbClr val="002060"/>
                </a:solidFill>
                <a:latin typeface="Century Gothic"/>
                <a:cs typeface="Century Gothic"/>
              </a:rPr>
              <a:t>i</a:t>
            </a:r>
            <a:r>
              <a:rPr lang="en-US" sz="1100" b="1" spc="-4" dirty="0">
                <a:solidFill>
                  <a:srgbClr val="002060"/>
                </a:solidFill>
                <a:latin typeface="Century Gothic"/>
                <a:cs typeface="Century Gothic"/>
              </a:rPr>
              <a:t>r</a:t>
            </a:r>
            <a:r>
              <a:rPr lang="en-US" sz="1100" b="1" dirty="0">
                <a:solidFill>
                  <a:srgbClr val="002060"/>
                </a:solidFill>
                <a:latin typeface="Century Gothic"/>
                <a:cs typeface="Century Gothic"/>
              </a:rPr>
              <a:t>d</a:t>
            </a:r>
            <a:r>
              <a:rPr lang="en-US" sz="1100" b="1" spc="-4" dirty="0">
                <a:solidFill>
                  <a:srgbClr val="002060"/>
                </a:solidFill>
                <a:latin typeface="Century Gothic"/>
                <a:cs typeface="Century Gothic"/>
              </a:rPr>
              <a:t>r</a:t>
            </a:r>
            <a:r>
              <a:rPr lang="en-US" sz="1100" b="1" spc="-25" dirty="0">
                <a:solidFill>
                  <a:srgbClr val="002060"/>
                </a:solidFill>
                <a:latin typeface="Century Gothic"/>
                <a:cs typeface="Century Gothic"/>
              </a:rPr>
              <a:t>y</a:t>
            </a:r>
            <a:r>
              <a:rPr lang="en-US" sz="1100" b="1" dirty="0">
                <a:solidFill>
                  <a:srgbClr val="002060"/>
                </a:solidFill>
                <a:latin typeface="Century Gothic"/>
                <a:cs typeface="Century Gothic"/>
              </a:rPr>
              <a:t>e</a:t>
            </a:r>
            <a:r>
              <a:rPr lang="en-US" sz="1100" b="1" spc="9" dirty="0">
                <a:solidFill>
                  <a:srgbClr val="002060"/>
                </a:solidFill>
                <a:latin typeface="Century Gothic"/>
                <a:cs typeface="Century Gothic"/>
              </a:rPr>
              <a:t>r</a:t>
            </a:r>
            <a:r>
              <a:rPr lang="en-US" sz="1100" b="1" dirty="0">
                <a:solidFill>
                  <a:srgbClr val="002060"/>
                </a:solidFill>
                <a:latin typeface="Century Gothic"/>
                <a:cs typeface="Century Gothic"/>
              </a:rPr>
              <a:t>,</a:t>
            </a:r>
            <a:r>
              <a:rPr lang="en-US" sz="1100" b="1" spc="-14" dirty="0">
                <a:solidFill>
                  <a:srgbClr val="002060"/>
                </a:solidFill>
                <a:latin typeface="Century Gothic"/>
                <a:cs typeface="Century Gothic"/>
              </a:rPr>
              <a:t> </a:t>
            </a:r>
            <a:r>
              <a:rPr lang="en-US" sz="1100" b="1" dirty="0">
                <a:solidFill>
                  <a:srgbClr val="002060"/>
                </a:solidFill>
                <a:latin typeface="Century Gothic"/>
                <a:cs typeface="Century Gothic"/>
              </a:rPr>
              <a:t>a</a:t>
            </a:r>
            <a:r>
              <a:rPr lang="en-US" sz="1100" b="1" spc="4" dirty="0">
                <a:solidFill>
                  <a:srgbClr val="002060"/>
                </a:solidFill>
                <a:latin typeface="Century Gothic"/>
                <a:cs typeface="Century Gothic"/>
              </a:rPr>
              <a:t>i</a:t>
            </a:r>
            <a:r>
              <a:rPr lang="en-US" sz="1100" b="1" spc="-4" dirty="0">
                <a:solidFill>
                  <a:srgbClr val="002060"/>
                </a:solidFill>
                <a:latin typeface="Century Gothic"/>
                <a:cs typeface="Century Gothic"/>
              </a:rPr>
              <a:t>r</a:t>
            </a:r>
            <a:r>
              <a:rPr lang="en-US" sz="1100" b="1" dirty="0">
                <a:solidFill>
                  <a:srgbClr val="002060"/>
                </a:solidFill>
                <a:latin typeface="Century Gothic"/>
                <a:cs typeface="Century Gothic"/>
              </a:rPr>
              <a:t>-</a:t>
            </a:r>
            <a:r>
              <a:rPr lang="en-US" sz="1100" b="1" spc="-9" dirty="0">
                <a:solidFill>
                  <a:srgbClr val="002060"/>
                </a:solidFill>
                <a:latin typeface="Century Gothic"/>
                <a:cs typeface="Century Gothic"/>
              </a:rPr>
              <a:t>c</a:t>
            </a:r>
            <a:r>
              <a:rPr lang="en-US" sz="1100" b="1" spc="4" dirty="0">
                <a:solidFill>
                  <a:srgbClr val="002060"/>
                </a:solidFill>
                <a:latin typeface="Century Gothic"/>
                <a:cs typeface="Century Gothic"/>
              </a:rPr>
              <a:t>o</a:t>
            </a:r>
            <a:r>
              <a:rPr lang="en-US" sz="1100" b="1" spc="-4" dirty="0">
                <a:solidFill>
                  <a:srgbClr val="002060"/>
                </a:solidFill>
                <a:latin typeface="Century Gothic"/>
                <a:cs typeface="Century Gothic"/>
              </a:rPr>
              <a:t>n</a:t>
            </a:r>
            <a:r>
              <a:rPr lang="en-US" sz="1100" b="1" dirty="0">
                <a:solidFill>
                  <a:srgbClr val="002060"/>
                </a:solidFill>
                <a:latin typeface="Century Gothic"/>
                <a:cs typeface="Century Gothic"/>
              </a:rPr>
              <a:t>d</a:t>
            </a:r>
            <a:r>
              <a:rPr lang="en-US" sz="1100" b="1" spc="4" dirty="0">
                <a:solidFill>
                  <a:srgbClr val="002060"/>
                </a:solidFill>
                <a:latin typeface="Century Gothic"/>
                <a:cs typeface="Century Gothic"/>
              </a:rPr>
              <a:t>i</a:t>
            </a:r>
            <a:r>
              <a:rPr lang="en-US" sz="1100" b="1" spc="-19" dirty="0">
                <a:solidFill>
                  <a:srgbClr val="002060"/>
                </a:solidFill>
                <a:latin typeface="Century Gothic"/>
                <a:cs typeface="Century Gothic"/>
              </a:rPr>
              <a:t>t</a:t>
            </a:r>
            <a:r>
              <a:rPr lang="en-US" sz="1100" b="1" spc="-4" dirty="0">
                <a:solidFill>
                  <a:srgbClr val="002060"/>
                </a:solidFill>
                <a:latin typeface="Century Gothic"/>
                <a:cs typeface="Century Gothic"/>
              </a:rPr>
              <a:t>i</a:t>
            </a:r>
            <a:r>
              <a:rPr lang="en-US" sz="1100" b="1" spc="4" dirty="0">
                <a:solidFill>
                  <a:srgbClr val="002060"/>
                </a:solidFill>
                <a:latin typeface="Century Gothic"/>
                <a:cs typeface="Century Gothic"/>
              </a:rPr>
              <a:t>o</a:t>
            </a:r>
            <a:r>
              <a:rPr lang="en-US" sz="1100" b="1" spc="9" dirty="0">
                <a:solidFill>
                  <a:srgbClr val="002060"/>
                </a:solidFill>
                <a:latin typeface="Century Gothic"/>
                <a:cs typeface="Century Gothic"/>
              </a:rPr>
              <a:t>n</a:t>
            </a:r>
            <a:r>
              <a:rPr lang="en-US" sz="1100" b="1" spc="-9" dirty="0">
                <a:solidFill>
                  <a:srgbClr val="002060"/>
                </a:solidFill>
                <a:latin typeface="Century Gothic"/>
                <a:cs typeface="Century Gothic"/>
              </a:rPr>
              <a:t>e</a:t>
            </a:r>
            <a:r>
              <a:rPr lang="en-US" sz="1100" b="1" dirty="0">
                <a:solidFill>
                  <a:srgbClr val="002060"/>
                </a:solidFill>
                <a:latin typeface="Century Gothic"/>
                <a:cs typeface="Century Gothic"/>
              </a:rPr>
              <a:t>d</a:t>
            </a:r>
            <a:r>
              <a:rPr lang="en-US" sz="1100" b="1" spc="-4" dirty="0">
                <a:solidFill>
                  <a:srgbClr val="002060"/>
                </a:solidFill>
                <a:latin typeface="Century Gothic"/>
                <a:cs typeface="Century Gothic"/>
              </a:rPr>
              <a:t> </a:t>
            </a:r>
            <a:r>
              <a:rPr lang="en-US" sz="1100" b="1" spc="-9" dirty="0">
                <a:solidFill>
                  <a:srgbClr val="002060"/>
                </a:solidFill>
                <a:latin typeface="Century Gothic"/>
                <a:cs typeface="Century Gothic"/>
              </a:rPr>
              <a:t>a</a:t>
            </a:r>
            <a:r>
              <a:rPr lang="en-US" sz="1100" b="1" spc="4" dirty="0">
                <a:solidFill>
                  <a:srgbClr val="002060"/>
                </a:solidFill>
                <a:latin typeface="Century Gothic"/>
                <a:cs typeface="Century Gothic"/>
              </a:rPr>
              <a:t>n</a:t>
            </a:r>
            <a:r>
              <a:rPr lang="en-US" sz="1100" b="1" dirty="0">
                <a:solidFill>
                  <a:srgbClr val="002060"/>
                </a:solidFill>
                <a:latin typeface="Century Gothic"/>
                <a:cs typeface="Century Gothic"/>
              </a:rPr>
              <a:t>d</a:t>
            </a:r>
            <a:r>
              <a:rPr lang="en-US" sz="1100" b="1" spc="-25" dirty="0">
                <a:solidFill>
                  <a:srgbClr val="002060"/>
                </a:solidFill>
                <a:latin typeface="Century Gothic"/>
                <a:cs typeface="Century Gothic"/>
              </a:rPr>
              <a:t> </a:t>
            </a:r>
            <a:r>
              <a:rPr lang="en-US" sz="1100" b="1" spc="4" dirty="0">
                <a:solidFill>
                  <a:srgbClr val="002060"/>
                </a:solidFill>
                <a:latin typeface="Century Gothic"/>
                <a:cs typeface="Century Gothic"/>
              </a:rPr>
              <a:t>2</a:t>
            </a:r>
            <a:r>
              <a:rPr lang="en-US" sz="1100" b="1" dirty="0">
                <a:solidFill>
                  <a:srgbClr val="002060"/>
                </a:solidFill>
                <a:latin typeface="Century Gothic"/>
                <a:cs typeface="Century Gothic"/>
              </a:rPr>
              <a:t>4 </a:t>
            </a:r>
            <a:r>
              <a:rPr lang="en-US" sz="1100" b="1" spc="4" dirty="0">
                <a:solidFill>
                  <a:srgbClr val="002060"/>
                </a:solidFill>
                <a:latin typeface="Century Gothic"/>
                <a:cs typeface="Century Gothic"/>
              </a:rPr>
              <a:t>h</a:t>
            </a:r>
            <a:r>
              <a:rPr lang="en-US" sz="1100" b="1" spc="9" dirty="0">
                <a:solidFill>
                  <a:srgbClr val="002060"/>
                </a:solidFill>
                <a:latin typeface="Century Gothic"/>
                <a:cs typeface="Century Gothic"/>
              </a:rPr>
              <a:t>o</a:t>
            </a:r>
            <a:r>
              <a:rPr lang="en-US" sz="1100" b="1" spc="-4" dirty="0">
                <a:solidFill>
                  <a:srgbClr val="002060"/>
                </a:solidFill>
                <a:latin typeface="Century Gothic"/>
                <a:cs typeface="Century Gothic"/>
              </a:rPr>
              <a:t>ur</a:t>
            </a:r>
            <a:r>
              <a:rPr lang="en-US" sz="1100" b="1" dirty="0">
                <a:solidFill>
                  <a:srgbClr val="002060"/>
                </a:solidFill>
                <a:latin typeface="Century Gothic"/>
                <a:cs typeface="Century Gothic"/>
              </a:rPr>
              <a:t>s </a:t>
            </a:r>
            <a:r>
              <a:rPr lang="en-US" sz="1100" b="1" spc="-14" dirty="0">
                <a:solidFill>
                  <a:srgbClr val="002060"/>
                </a:solidFill>
                <a:latin typeface="Century Gothic"/>
                <a:cs typeface="Century Gothic"/>
              </a:rPr>
              <a:t>r</a:t>
            </a:r>
            <a:r>
              <a:rPr lang="en-US" sz="1100" b="1" spc="-4" dirty="0">
                <a:solidFill>
                  <a:srgbClr val="002060"/>
                </a:solidFill>
                <a:latin typeface="Century Gothic"/>
                <a:cs typeface="Century Gothic"/>
              </a:rPr>
              <a:t>oo</a:t>
            </a:r>
            <a:r>
              <a:rPr lang="en-US" sz="1100" b="1" dirty="0">
                <a:solidFill>
                  <a:srgbClr val="002060"/>
                </a:solidFill>
                <a:latin typeface="Century Gothic"/>
                <a:cs typeface="Century Gothic"/>
              </a:rPr>
              <a:t>m</a:t>
            </a:r>
            <a:r>
              <a:rPr lang="en-US" sz="1100" b="1" spc="19" dirty="0">
                <a:solidFill>
                  <a:srgbClr val="002060"/>
                </a:solidFill>
                <a:latin typeface="Century Gothic"/>
                <a:cs typeface="Century Gothic"/>
              </a:rPr>
              <a:t> </a:t>
            </a:r>
            <a:r>
              <a:rPr lang="en-US" sz="1100" b="1" spc="-14" dirty="0">
                <a:solidFill>
                  <a:srgbClr val="002060"/>
                </a:solidFill>
                <a:latin typeface="Century Gothic"/>
                <a:cs typeface="Century Gothic"/>
              </a:rPr>
              <a:t>s</a:t>
            </a:r>
            <a:r>
              <a:rPr lang="en-US" sz="1100" b="1" dirty="0">
                <a:solidFill>
                  <a:srgbClr val="002060"/>
                </a:solidFill>
                <a:latin typeface="Century Gothic"/>
                <a:cs typeface="Century Gothic"/>
              </a:rPr>
              <a:t>e</a:t>
            </a:r>
            <a:r>
              <a:rPr lang="en-US" sz="1100" b="1" spc="-39" dirty="0">
                <a:solidFill>
                  <a:srgbClr val="002060"/>
                </a:solidFill>
                <a:latin typeface="Century Gothic"/>
                <a:cs typeface="Century Gothic"/>
              </a:rPr>
              <a:t>r</a:t>
            </a:r>
            <a:r>
              <a:rPr lang="en-US" sz="1100" b="1" spc="29" dirty="0">
                <a:solidFill>
                  <a:srgbClr val="002060"/>
                </a:solidFill>
                <a:latin typeface="Century Gothic"/>
                <a:cs typeface="Century Gothic"/>
              </a:rPr>
              <a:t>v</a:t>
            </a:r>
            <a:r>
              <a:rPr lang="en-US" sz="1100" b="1" spc="-19" dirty="0">
                <a:solidFill>
                  <a:srgbClr val="002060"/>
                </a:solidFill>
                <a:latin typeface="Century Gothic"/>
                <a:cs typeface="Century Gothic"/>
              </a:rPr>
              <a:t>i</a:t>
            </a:r>
            <a:r>
              <a:rPr lang="en-US" sz="1100" b="1" dirty="0">
                <a:solidFill>
                  <a:srgbClr val="002060"/>
                </a:solidFill>
                <a:latin typeface="Century Gothic"/>
                <a:cs typeface="Century Gothic"/>
              </a:rPr>
              <a:t>ce.</a:t>
            </a:r>
          </a:p>
        </p:txBody>
      </p:sp>
      <p:sp>
        <p:nvSpPr>
          <p:cNvPr id="33" name="Text Box 2"/>
          <p:cNvSpPr txBox="1">
            <a:spLocks noChangeArrowheads="1"/>
          </p:cNvSpPr>
          <p:nvPr/>
        </p:nvSpPr>
        <p:spPr bwMode="auto">
          <a:xfrm>
            <a:off x="4613751" y="2912719"/>
            <a:ext cx="2224405" cy="2567788"/>
          </a:xfrm>
          <a:prstGeom prst="rect">
            <a:avLst/>
          </a:prstGeom>
          <a:noFill/>
          <a:ln w="9525">
            <a:noFill/>
            <a:miter lim="800000"/>
            <a:headEnd/>
            <a:tailEnd/>
          </a:ln>
        </p:spPr>
        <p:txBody>
          <a:bodyPr rot="0" vert="horz" wrap="square" lIns="91440" tIns="45720" rIns="91440" bIns="45720" anchor="t" anchorCtr="0">
            <a:noAutofit/>
          </a:bodyPr>
          <a:lstStyle/>
          <a:p>
            <a:pPr marL="12700">
              <a:lnSpc>
                <a:spcPts val="1287"/>
              </a:lnSpc>
            </a:pPr>
            <a:r>
              <a:rPr lang="en-US" sz="1000" b="1" spc="4" dirty="0">
                <a:solidFill>
                  <a:srgbClr val="002060"/>
                </a:solidFill>
                <a:latin typeface="Century Gothic"/>
                <a:cs typeface="Century Gothic"/>
              </a:rPr>
              <a:t>M</a:t>
            </a:r>
            <a:r>
              <a:rPr lang="en-US" sz="1000" b="1" dirty="0">
                <a:solidFill>
                  <a:srgbClr val="002060"/>
                </a:solidFill>
                <a:latin typeface="Century Gothic"/>
                <a:cs typeface="Century Gothic"/>
              </a:rPr>
              <a:t>a</a:t>
            </a:r>
            <a:r>
              <a:rPr lang="en-US" sz="1000" b="1" spc="-4" dirty="0">
                <a:solidFill>
                  <a:srgbClr val="002060"/>
                </a:solidFill>
                <a:latin typeface="Century Gothic"/>
                <a:cs typeface="Century Gothic"/>
              </a:rPr>
              <a:t>rin</a:t>
            </a:r>
            <a:r>
              <a:rPr lang="en-US" sz="1000" b="1" dirty="0">
                <a:solidFill>
                  <a:srgbClr val="002060"/>
                </a:solidFill>
                <a:latin typeface="Century Gothic"/>
                <a:cs typeface="Century Gothic"/>
              </a:rPr>
              <a:t>a </a:t>
            </a:r>
            <a:r>
              <a:rPr lang="en-US" sz="1000" b="1" spc="-9" dirty="0">
                <a:solidFill>
                  <a:srgbClr val="002060"/>
                </a:solidFill>
                <a:latin typeface="Century Gothic"/>
                <a:cs typeface="Century Gothic"/>
              </a:rPr>
              <a:t>S</a:t>
            </a:r>
            <a:r>
              <a:rPr lang="en-US" sz="1000" b="1" spc="4" dirty="0">
                <a:solidFill>
                  <a:srgbClr val="002060"/>
                </a:solidFill>
                <a:latin typeface="Century Gothic"/>
                <a:cs typeface="Century Gothic"/>
              </a:rPr>
              <a:t>h</a:t>
            </a:r>
            <a:r>
              <a:rPr lang="en-US" sz="1000" b="1" dirty="0">
                <a:solidFill>
                  <a:srgbClr val="002060"/>
                </a:solidFill>
                <a:latin typeface="Century Gothic"/>
                <a:cs typeface="Century Gothic"/>
              </a:rPr>
              <a:t>a</a:t>
            </a:r>
            <a:r>
              <a:rPr lang="en-US" sz="1000" b="1" spc="-39" dirty="0">
                <a:solidFill>
                  <a:srgbClr val="002060"/>
                </a:solidFill>
                <a:latin typeface="Century Gothic"/>
                <a:cs typeface="Century Gothic"/>
              </a:rPr>
              <a:t>r</a:t>
            </a:r>
            <a:r>
              <a:rPr lang="en-US" sz="1000" b="1" dirty="0">
                <a:solidFill>
                  <a:srgbClr val="002060"/>
                </a:solidFill>
                <a:latin typeface="Century Gothic"/>
                <a:cs typeface="Century Gothic"/>
              </a:rPr>
              <a:t>m</a:t>
            </a:r>
            <a:r>
              <a:rPr lang="en-US" sz="1000" b="1" spc="29" dirty="0">
                <a:solidFill>
                  <a:srgbClr val="002060"/>
                </a:solidFill>
                <a:latin typeface="Century Gothic"/>
                <a:cs typeface="Century Gothic"/>
              </a:rPr>
              <a:t> </a:t>
            </a:r>
            <a:r>
              <a:rPr lang="en-US" sz="1000" b="1" spc="-25" dirty="0">
                <a:solidFill>
                  <a:srgbClr val="002060"/>
                </a:solidFill>
                <a:latin typeface="Century Gothic"/>
                <a:cs typeface="Century Gothic"/>
              </a:rPr>
              <a:t>E</a:t>
            </a:r>
            <a:r>
              <a:rPr lang="en-US" sz="1000" b="1" dirty="0">
                <a:solidFill>
                  <a:srgbClr val="002060"/>
                </a:solidFill>
                <a:latin typeface="Century Gothic"/>
                <a:cs typeface="Century Gothic"/>
              </a:rPr>
              <a:t>l</a:t>
            </a:r>
            <a:r>
              <a:rPr lang="en-US" sz="1000" b="1" spc="4" dirty="0">
                <a:solidFill>
                  <a:srgbClr val="002060"/>
                </a:solidFill>
                <a:latin typeface="Century Gothic"/>
                <a:cs typeface="Century Gothic"/>
              </a:rPr>
              <a:t> </a:t>
            </a:r>
            <a:r>
              <a:rPr lang="en-US" sz="1000" b="1" spc="-9" dirty="0">
                <a:solidFill>
                  <a:srgbClr val="002060"/>
                </a:solidFill>
                <a:latin typeface="Century Gothic"/>
                <a:cs typeface="Century Gothic"/>
              </a:rPr>
              <a:t>S</a:t>
            </a:r>
            <a:r>
              <a:rPr lang="en-US" sz="1000" b="1" spc="4" dirty="0">
                <a:solidFill>
                  <a:srgbClr val="002060"/>
                </a:solidFill>
                <a:latin typeface="Century Gothic"/>
                <a:cs typeface="Century Gothic"/>
              </a:rPr>
              <a:t>h</a:t>
            </a:r>
            <a:r>
              <a:rPr lang="en-US" sz="1000" b="1" spc="-14" dirty="0">
                <a:solidFill>
                  <a:srgbClr val="002060"/>
                </a:solidFill>
                <a:latin typeface="Century Gothic"/>
                <a:cs typeface="Century Gothic"/>
              </a:rPr>
              <a:t>e</a:t>
            </a:r>
            <a:r>
              <a:rPr lang="en-US" sz="1000" b="1" spc="4" dirty="0">
                <a:solidFill>
                  <a:srgbClr val="002060"/>
                </a:solidFill>
                <a:latin typeface="Century Gothic"/>
                <a:cs typeface="Century Gothic"/>
              </a:rPr>
              <a:t>i</a:t>
            </a:r>
            <a:r>
              <a:rPr lang="en-US" sz="1000" b="1" spc="-9" dirty="0">
                <a:solidFill>
                  <a:srgbClr val="002060"/>
                </a:solidFill>
                <a:latin typeface="Century Gothic"/>
                <a:cs typeface="Century Gothic"/>
              </a:rPr>
              <a:t>k</a:t>
            </a:r>
            <a:r>
              <a:rPr lang="en-US" sz="1000" b="1" dirty="0">
                <a:solidFill>
                  <a:srgbClr val="002060"/>
                </a:solidFill>
                <a:latin typeface="Century Gothic"/>
                <a:cs typeface="Century Gothic"/>
              </a:rPr>
              <a:t>h</a:t>
            </a:r>
            <a:r>
              <a:rPr lang="en-US" sz="1000" b="1" spc="4" dirty="0">
                <a:solidFill>
                  <a:srgbClr val="002060"/>
                </a:solidFill>
                <a:latin typeface="Century Gothic"/>
                <a:cs typeface="Century Gothic"/>
              </a:rPr>
              <a:t> </a:t>
            </a:r>
            <a:r>
              <a:rPr lang="en-US" sz="1000" b="1" spc="-19" dirty="0">
                <a:solidFill>
                  <a:srgbClr val="002060"/>
                </a:solidFill>
                <a:latin typeface="Century Gothic"/>
                <a:cs typeface="Century Gothic"/>
              </a:rPr>
              <a:t>i</a:t>
            </a:r>
            <a:r>
              <a:rPr lang="en-US" sz="1000" b="1" dirty="0">
                <a:solidFill>
                  <a:srgbClr val="002060"/>
                </a:solidFill>
                <a:latin typeface="Century Gothic"/>
                <a:cs typeface="Century Gothic"/>
              </a:rPr>
              <a:t>s </a:t>
            </a:r>
            <a:r>
              <a:rPr lang="en-US" sz="1000" b="1" spc="4" dirty="0">
                <a:solidFill>
                  <a:srgbClr val="002060"/>
                </a:solidFill>
                <a:latin typeface="Century Gothic"/>
                <a:cs typeface="Century Gothic"/>
              </a:rPr>
              <a:t>l</a:t>
            </a:r>
            <a:r>
              <a:rPr lang="en-US" sz="1000" b="1" spc="9" dirty="0">
                <a:solidFill>
                  <a:srgbClr val="002060"/>
                </a:solidFill>
                <a:latin typeface="Century Gothic"/>
                <a:cs typeface="Century Gothic"/>
              </a:rPr>
              <a:t>o</a:t>
            </a:r>
            <a:r>
              <a:rPr lang="en-US" sz="1000" b="1" spc="-9" dirty="0">
                <a:solidFill>
                  <a:srgbClr val="002060"/>
                </a:solidFill>
                <a:latin typeface="Century Gothic"/>
                <a:cs typeface="Century Gothic"/>
              </a:rPr>
              <a:t>c</a:t>
            </a:r>
            <a:r>
              <a:rPr lang="en-US" sz="1000" b="1" dirty="0">
                <a:solidFill>
                  <a:srgbClr val="002060"/>
                </a:solidFill>
                <a:latin typeface="Century Gothic"/>
                <a:cs typeface="Century Gothic"/>
              </a:rPr>
              <a:t>a</a:t>
            </a:r>
            <a:r>
              <a:rPr lang="en-US" sz="1000" b="1" spc="-19" dirty="0">
                <a:solidFill>
                  <a:srgbClr val="002060"/>
                </a:solidFill>
                <a:latin typeface="Century Gothic"/>
                <a:cs typeface="Century Gothic"/>
              </a:rPr>
              <a:t>t</a:t>
            </a:r>
            <a:r>
              <a:rPr lang="en-US" sz="1000" b="1" dirty="0">
                <a:solidFill>
                  <a:srgbClr val="002060"/>
                </a:solidFill>
                <a:latin typeface="Century Gothic"/>
                <a:cs typeface="Century Gothic"/>
              </a:rPr>
              <a:t>ed</a:t>
            </a:r>
            <a:r>
              <a:rPr lang="en-US" sz="1000" b="1" spc="-4" dirty="0">
                <a:solidFill>
                  <a:srgbClr val="002060"/>
                </a:solidFill>
                <a:latin typeface="Century Gothic"/>
                <a:cs typeface="Century Gothic"/>
              </a:rPr>
              <a:t> </a:t>
            </a:r>
            <a:r>
              <a:rPr lang="en-US" sz="1000" b="1" spc="4" dirty="0">
                <a:solidFill>
                  <a:srgbClr val="002060"/>
                </a:solidFill>
                <a:latin typeface="Century Gothic"/>
                <a:cs typeface="Century Gothic"/>
              </a:rPr>
              <a:t>i</a:t>
            </a:r>
            <a:r>
              <a:rPr lang="en-US" sz="1000" b="1" dirty="0">
                <a:solidFill>
                  <a:srgbClr val="002060"/>
                </a:solidFill>
                <a:latin typeface="Century Gothic"/>
                <a:cs typeface="Century Gothic"/>
              </a:rPr>
              <a:t>n</a:t>
            </a:r>
            <a:r>
              <a:rPr lang="en-US" sz="1000" b="1" spc="4" dirty="0">
                <a:solidFill>
                  <a:srgbClr val="002060"/>
                </a:solidFill>
                <a:latin typeface="Century Gothic"/>
                <a:cs typeface="Century Gothic"/>
              </a:rPr>
              <a:t> </a:t>
            </a:r>
            <a:r>
              <a:rPr lang="en-US" sz="1000" b="1" spc="-19" dirty="0">
                <a:solidFill>
                  <a:srgbClr val="002060"/>
                </a:solidFill>
                <a:latin typeface="Century Gothic"/>
                <a:cs typeface="Century Gothic"/>
              </a:rPr>
              <a:t>t</a:t>
            </a:r>
            <a:r>
              <a:rPr lang="en-US" sz="1000" b="1" spc="4" dirty="0">
                <a:solidFill>
                  <a:srgbClr val="002060"/>
                </a:solidFill>
                <a:latin typeface="Century Gothic"/>
                <a:cs typeface="Century Gothic"/>
              </a:rPr>
              <a:t>h</a:t>
            </a:r>
            <a:r>
              <a:rPr lang="en-US" sz="1000" b="1" dirty="0">
                <a:solidFill>
                  <a:srgbClr val="002060"/>
                </a:solidFill>
                <a:latin typeface="Century Gothic"/>
                <a:cs typeface="Century Gothic"/>
              </a:rPr>
              <a:t>e </a:t>
            </a:r>
            <a:r>
              <a:rPr lang="en-US" sz="1000" b="1" spc="-9" dirty="0">
                <a:solidFill>
                  <a:srgbClr val="002060"/>
                </a:solidFill>
                <a:latin typeface="Century Gothic"/>
                <a:cs typeface="Century Gothic"/>
              </a:rPr>
              <a:t>ce</a:t>
            </a:r>
            <a:r>
              <a:rPr lang="en-US" sz="1000" b="1" spc="4" dirty="0">
                <a:solidFill>
                  <a:srgbClr val="002060"/>
                </a:solidFill>
                <a:latin typeface="Century Gothic"/>
                <a:cs typeface="Century Gothic"/>
              </a:rPr>
              <a:t>n</a:t>
            </a:r>
            <a:r>
              <a:rPr lang="en-US" sz="1000" b="1" spc="-19" dirty="0">
                <a:solidFill>
                  <a:srgbClr val="002060"/>
                </a:solidFill>
                <a:latin typeface="Century Gothic"/>
                <a:cs typeface="Century Gothic"/>
              </a:rPr>
              <a:t>t</a:t>
            </a:r>
            <a:r>
              <a:rPr lang="en-US" sz="1000" b="1" dirty="0">
                <a:solidFill>
                  <a:srgbClr val="002060"/>
                </a:solidFill>
                <a:latin typeface="Century Gothic"/>
                <a:cs typeface="Century Gothic"/>
              </a:rPr>
              <a:t>er</a:t>
            </a:r>
            <a:r>
              <a:rPr lang="en-US" sz="1000" b="1" spc="-4" dirty="0">
                <a:solidFill>
                  <a:srgbClr val="002060"/>
                </a:solidFill>
                <a:latin typeface="Century Gothic"/>
                <a:cs typeface="Century Gothic"/>
              </a:rPr>
              <a:t> </a:t>
            </a:r>
            <a:r>
              <a:rPr lang="en-US" sz="1000" b="1" spc="4" dirty="0">
                <a:solidFill>
                  <a:srgbClr val="002060"/>
                </a:solidFill>
                <a:latin typeface="Century Gothic"/>
                <a:cs typeface="Century Gothic"/>
              </a:rPr>
              <a:t>o</a:t>
            </a:r>
            <a:r>
              <a:rPr lang="en-US" sz="1000" b="1" dirty="0">
                <a:solidFill>
                  <a:srgbClr val="002060"/>
                </a:solidFill>
                <a:latin typeface="Century Gothic"/>
                <a:cs typeface="Century Gothic"/>
              </a:rPr>
              <a:t>f</a:t>
            </a:r>
            <a:r>
              <a:rPr lang="en-US" sz="1000" b="1" spc="4" dirty="0">
                <a:solidFill>
                  <a:srgbClr val="002060"/>
                </a:solidFill>
                <a:latin typeface="Century Gothic"/>
                <a:cs typeface="Century Gothic"/>
              </a:rPr>
              <a:t> </a:t>
            </a:r>
            <a:r>
              <a:rPr lang="en-US" sz="1000" b="1" spc="-9" dirty="0">
                <a:solidFill>
                  <a:srgbClr val="002060"/>
                </a:solidFill>
                <a:latin typeface="Century Gothic"/>
                <a:cs typeface="Century Gothic"/>
              </a:rPr>
              <a:t>S</a:t>
            </a:r>
            <a:r>
              <a:rPr lang="en-US" sz="1000" b="1" spc="4" dirty="0">
                <a:solidFill>
                  <a:srgbClr val="002060"/>
                </a:solidFill>
                <a:latin typeface="Century Gothic"/>
                <a:cs typeface="Century Gothic"/>
              </a:rPr>
              <a:t>h</a:t>
            </a:r>
            <a:r>
              <a:rPr lang="en-US" sz="1000" b="1" dirty="0">
                <a:solidFill>
                  <a:srgbClr val="002060"/>
                </a:solidFill>
                <a:latin typeface="Century Gothic"/>
                <a:cs typeface="Century Gothic"/>
              </a:rPr>
              <a:t>a</a:t>
            </a:r>
            <a:r>
              <a:rPr lang="en-US" sz="1000" b="1" spc="-39" dirty="0">
                <a:solidFill>
                  <a:srgbClr val="002060"/>
                </a:solidFill>
                <a:latin typeface="Century Gothic"/>
                <a:cs typeface="Century Gothic"/>
              </a:rPr>
              <a:t>r</a:t>
            </a:r>
            <a:r>
              <a:rPr lang="en-US" sz="1000" b="1" dirty="0">
                <a:solidFill>
                  <a:srgbClr val="002060"/>
                </a:solidFill>
                <a:latin typeface="Century Gothic"/>
                <a:cs typeface="Century Gothic"/>
              </a:rPr>
              <a:t>m</a:t>
            </a:r>
            <a:r>
              <a:rPr lang="en-US" sz="1000" b="1" spc="4" dirty="0">
                <a:solidFill>
                  <a:srgbClr val="002060"/>
                </a:solidFill>
                <a:latin typeface="Century Gothic"/>
                <a:cs typeface="Century Gothic"/>
              </a:rPr>
              <a:t> </a:t>
            </a:r>
            <a:r>
              <a:rPr lang="en-US" sz="1000" b="1" spc="-25" dirty="0">
                <a:solidFill>
                  <a:srgbClr val="002060"/>
                </a:solidFill>
                <a:latin typeface="Century Gothic"/>
                <a:cs typeface="Century Gothic"/>
              </a:rPr>
              <a:t>E</a:t>
            </a:r>
            <a:r>
              <a:rPr lang="en-US" sz="1000" b="1" dirty="0">
                <a:solidFill>
                  <a:srgbClr val="002060"/>
                </a:solidFill>
                <a:latin typeface="Century Gothic"/>
                <a:cs typeface="Century Gothic"/>
              </a:rPr>
              <a:t>l</a:t>
            </a:r>
            <a:r>
              <a:rPr lang="en-US" sz="1000" b="1" spc="25" dirty="0">
                <a:solidFill>
                  <a:srgbClr val="002060"/>
                </a:solidFill>
                <a:latin typeface="Century Gothic"/>
                <a:cs typeface="Century Gothic"/>
              </a:rPr>
              <a:t> </a:t>
            </a:r>
            <a:r>
              <a:rPr lang="en-US" sz="1000" b="1" spc="-9" dirty="0">
                <a:solidFill>
                  <a:srgbClr val="002060"/>
                </a:solidFill>
                <a:latin typeface="Century Gothic"/>
                <a:cs typeface="Century Gothic"/>
              </a:rPr>
              <a:t>S</a:t>
            </a:r>
            <a:r>
              <a:rPr lang="en-US" sz="1000" b="1" spc="4" dirty="0">
                <a:solidFill>
                  <a:srgbClr val="002060"/>
                </a:solidFill>
                <a:latin typeface="Century Gothic"/>
                <a:cs typeface="Century Gothic"/>
              </a:rPr>
              <a:t>h</a:t>
            </a:r>
            <a:r>
              <a:rPr lang="en-US" sz="1000" b="1" spc="-25" dirty="0">
                <a:solidFill>
                  <a:srgbClr val="002060"/>
                </a:solidFill>
                <a:latin typeface="Century Gothic"/>
                <a:cs typeface="Century Gothic"/>
              </a:rPr>
              <a:t>e</a:t>
            </a:r>
            <a:r>
              <a:rPr lang="en-US" sz="1000" b="1" spc="4" dirty="0">
                <a:solidFill>
                  <a:srgbClr val="002060"/>
                </a:solidFill>
                <a:latin typeface="Century Gothic"/>
                <a:cs typeface="Century Gothic"/>
              </a:rPr>
              <a:t>i</a:t>
            </a:r>
            <a:r>
              <a:rPr lang="en-US" sz="1000" b="1" dirty="0">
                <a:solidFill>
                  <a:srgbClr val="002060"/>
                </a:solidFill>
                <a:latin typeface="Century Gothic"/>
                <a:cs typeface="Century Gothic"/>
              </a:rPr>
              <a:t>k </a:t>
            </a:r>
            <a:r>
              <a:rPr lang="en-US" sz="1000" b="1" spc="4" dirty="0">
                <a:solidFill>
                  <a:srgbClr val="002060"/>
                </a:solidFill>
                <a:latin typeface="Century Gothic"/>
                <a:cs typeface="Century Gothic"/>
              </a:rPr>
              <a:t>ci</a:t>
            </a:r>
            <a:r>
              <a:rPr lang="en-US" sz="1000" b="1" spc="-19" dirty="0">
                <a:solidFill>
                  <a:srgbClr val="002060"/>
                </a:solidFill>
                <a:latin typeface="Century Gothic"/>
                <a:cs typeface="Century Gothic"/>
              </a:rPr>
              <a:t>t</a:t>
            </a:r>
            <a:r>
              <a:rPr lang="en-US" sz="1000" b="1" dirty="0">
                <a:solidFill>
                  <a:srgbClr val="002060"/>
                </a:solidFill>
                <a:latin typeface="Century Gothic"/>
                <a:cs typeface="Century Gothic"/>
              </a:rPr>
              <a:t>y</a:t>
            </a:r>
            <a:r>
              <a:rPr lang="en-US" sz="1000" b="1" spc="-24" dirty="0">
                <a:solidFill>
                  <a:srgbClr val="002060"/>
                </a:solidFill>
                <a:latin typeface="Century Gothic"/>
                <a:cs typeface="Century Gothic"/>
              </a:rPr>
              <a:t> </a:t>
            </a:r>
            <a:r>
              <a:rPr lang="en-US" sz="1000" b="1" spc="4" dirty="0">
                <a:solidFill>
                  <a:srgbClr val="002060"/>
                </a:solidFill>
                <a:latin typeface="Century Gothic"/>
                <a:cs typeface="Century Gothic"/>
              </a:rPr>
              <a:t>o</a:t>
            </a:r>
            <a:r>
              <a:rPr lang="en-US" sz="1000" b="1" dirty="0">
                <a:solidFill>
                  <a:srgbClr val="002060"/>
                </a:solidFill>
                <a:latin typeface="Century Gothic"/>
                <a:cs typeface="Century Gothic"/>
              </a:rPr>
              <a:t>n</a:t>
            </a:r>
            <a:r>
              <a:rPr lang="en-US" sz="1000" b="1" spc="-9" dirty="0">
                <a:solidFill>
                  <a:srgbClr val="002060"/>
                </a:solidFill>
                <a:latin typeface="Century Gothic"/>
                <a:cs typeface="Century Gothic"/>
              </a:rPr>
              <a:t> </a:t>
            </a:r>
            <a:r>
              <a:rPr lang="en-US" sz="1000" b="1" spc="4" dirty="0">
                <a:solidFill>
                  <a:srgbClr val="002060"/>
                </a:solidFill>
                <a:latin typeface="Century Gothic"/>
                <a:cs typeface="Century Gothic"/>
              </a:rPr>
              <a:t>Si</a:t>
            </a:r>
            <a:r>
              <a:rPr lang="en-US" sz="1000" b="1" spc="-4" dirty="0">
                <a:solidFill>
                  <a:srgbClr val="002060"/>
                </a:solidFill>
                <a:latin typeface="Century Gothic"/>
                <a:cs typeface="Century Gothic"/>
              </a:rPr>
              <a:t>n</a:t>
            </a:r>
            <a:r>
              <a:rPr lang="en-US" sz="1000" b="1" dirty="0">
                <a:solidFill>
                  <a:srgbClr val="002060"/>
                </a:solidFill>
                <a:latin typeface="Century Gothic"/>
                <a:cs typeface="Century Gothic"/>
              </a:rPr>
              <a:t>ai </a:t>
            </a:r>
            <a:r>
              <a:rPr lang="en-US" sz="1000" b="1" spc="-9" dirty="0">
                <a:solidFill>
                  <a:srgbClr val="002060"/>
                </a:solidFill>
                <a:latin typeface="Century Gothic"/>
                <a:cs typeface="Century Gothic"/>
              </a:rPr>
              <a:t>Pe</a:t>
            </a:r>
            <a:r>
              <a:rPr lang="en-US" sz="1000" b="1" spc="4" dirty="0">
                <a:solidFill>
                  <a:srgbClr val="002060"/>
                </a:solidFill>
                <a:latin typeface="Century Gothic"/>
                <a:cs typeface="Century Gothic"/>
              </a:rPr>
              <a:t>n</a:t>
            </a:r>
            <a:r>
              <a:rPr lang="en-US" sz="1000" b="1" spc="-4" dirty="0">
                <a:solidFill>
                  <a:srgbClr val="002060"/>
                </a:solidFill>
                <a:latin typeface="Century Gothic"/>
                <a:cs typeface="Century Gothic"/>
              </a:rPr>
              <a:t>i</a:t>
            </a:r>
            <a:r>
              <a:rPr lang="en-US" sz="1000" b="1" spc="4" dirty="0">
                <a:solidFill>
                  <a:srgbClr val="002060"/>
                </a:solidFill>
                <a:latin typeface="Century Gothic"/>
                <a:cs typeface="Century Gothic"/>
              </a:rPr>
              <a:t>n</a:t>
            </a:r>
            <a:r>
              <a:rPr lang="en-US" sz="1000" b="1" dirty="0">
                <a:solidFill>
                  <a:srgbClr val="002060"/>
                </a:solidFill>
                <a:latin typeface="Century Gothic"/>
                <a:cs typeface="Century Gothic"/>
              </a:rPr>
              <a:t>s</a:t>
            </a:r>
            <a:r>
              <a:rPr lang="en-US" sz="1000" b="1" spc="-39" dirty="0">
                <a:solidFill>
                  <a:srgbClr val="002060"/>
                </a:solidFill>
                <a:latin typeface="Century Gothic"/>
                <a:cs typeface="Century Gothic"/>
              </a:rPr>
              <a:t>u</a:t>
            </a:r>
            <a:r>
              <a:rPr lang="en-US" sz="1000" b="1" spc="29" dirty="0">
                <a:solidFill>
                  <a:srgbClr val="002060"/>
                </a:solidFill>
                <a:latin typeface="Century Gothic"/>
                <a:cs typeface="Century Gothic"/>
              </a:rPr>
              <a:t>l</a:t>
            </a:r>
            <a:r>
              <a:rPr lang="en-US" sz="1000" b="1" dirty="0">
                <a:solidFill>
                  <a:srgbClr val="002060"/>
                </a:solidFill>
                <a:latin typeface="Century Gothic"/>
                <a:cs typeface="Century Gothic"/>
              </a:rPr>
              <a:t>a </a:t>
            </a:r>
            <a:r>
              <a:rPr lang="en-US" sz="1000" b="1" spc="-39" dirty="0">
                <a:solidFill>
                  <a:srgbClr val="002060"/>
                </a:solidFill>
                <a:latin typeface="Century Gothic"/>
                <a:cs typeface="Century Gothic"/>
              </a:rPr>
              <a:t>O</a:t>
            </a:r>
            <a:r>
              <a:rPr lang="en-US" sz="1000" b="1" spc="14" dirty="0">
                <a:solidFill>
                  <a:srgbClr val="002060"/>
                </a:solidFill>
                <a:latin typeface="Century Gothic"/>
                <a:cs typeface="Century Gothic"/>
              </a:rPr>
              <a:t>v</a:t>
            </a:r>
            <a:r>
              <a:rPr lang="en-US" sz="1000" b="1" dirty="0">
                <a:solidFill>
                  <a:srgbClr val="002060"/>
                </a:solidFill>
                <a:latin typeface="Century Gothic"/>
                <a:cs typeface="Century Gothic"/>
              </a:rPr>
              <a:t>e</a:t>
            </a:r>
            <a:r>
              <a:rPr lang="en-US" sz="1000" b="1" spc="-29" dirty="0">
                <a:solidFill>
                  <a:srgbClr val="002060"/>
                </a:solidFill>
                <a:latin typeface="Century Gothic"/>
                <a:cs typeface="Century Gothic"/>
              </a:rPr>
              <a:t>r</a:t>
            </a:r>
            <a:r>
              <a:rPr lang="en-US" sz="1000" b="1" spc="4" dirty="0">
                <a:solidFill>
                  <a:srgbClr val="002060"/>
                </a:solidFill>
                <a:latin typeface="Century Gothic"/>
                <a:cs typeface="Century Gothic"/>
              </a:rPr>
              <a:t>l</a:t>
            </a:r>
            <a:r>
              <a:rPr lang="en-US" sz="1000" b="1" spc="-4" dirty="0">
                <a:solidFill>
                  <a:srgbClr val="002060"/>
                </a:solidFill>
                <a:latin typeface="Century Gothic"/>
                <a:cs typeface="Century Gothic"/>
              </a:rPr>
              <a:t>oo</a:t>
            </a:r>
            <a:r>
              <a:rPr lang="en-US" sz="1000" b="1" dirty="0">
                <a:solidFill>
                  <a:srgbClr val="002060"/>
                </a:solidFill>
                <a:latin typeface="Century Gothic"/>
                <a:cs typeface="Century Gothic"/>
              </a:rPr>
              <a:t>k</a:t>
            </a:r>
            <a:r>
              <a:rPr lang="en-US" sz="1000" b="1" spc="4" dirty="0">
                <a:solidFill>
                  <a:srgbClr val="002060"/>
                </a:solidFill>
                <a:latin typeface="Century Gothic"/>
                <a:cs typeface="Century Gothic"/>
              </a:rPr>
              <a:t>in</a:t>
            </a:r>
            <a:r>
              <a:rPr lang="en-US" sz="1000" b="1" dirty="0">
                <a:solidFill>
                  <a:srgbClr val="002060"/>
                </a:solidFill>
                <a:latin typeface="Century Gothic"/>
                <a:cs typeface="Century Gothic"/>
              </a:rPr>
              <a:t>g </a:t>
            </a:r>
            <a:r>
              <a:rPr lang="en-US" sz="1000" b="1" dirty="0" err="1">
                <a:solidFill>
                  <a:srgbClr val="002060"/>
                </a:solidFill>
                <a:latin typeface="Century Gothic"/>
                <a:cs typeface="Century Gothic"/>
              </a:rPr>
              <a:t>Na</a:t>
            </a:r>
            <a:r>
              <a:rPr lang="en-US" sz="1000" b="1" spc="-25" dirty="0" err="1">
                <a:solidFill>
                  <a:srgbClr val="002060"/>
                </a:solidFill>
                <a:latin typeface="Century Gothic"/>
                <a:cs typeface="Century Gothic"/>
              </a:rPr>
              <a:t>a</a:t>
            </a:r>
            <a:r>
              <a:rPr lang="en-US" sz="1000" b="1" spc="9" dirty="0" err="1">
                <a:solidFill>
                  <a:srgbClr val="002060"/>
                </a:solidFill>
                <a:latin typeface="Century Gothic"/>
                <a:cs typeface="Century Gothic"/>
              </a:rPr>
              <a:t>m</a:t>
            </a:r>
            <a:r>
              <a:rPr lang="en-US" sz="1000" b="1" dirty="0" err="1">
                <a:solidFill>
                  <a:srgbClr val="002060"/>
                </a:solidFill>
                <a:latin typeface="Century Gothic"/>
                <a:cs typeface="Century Gothic"/>
              </a:rPr>
              <a:t>a</a:t>
            </a:r>
            <a:r>
              <a:rPr lang="en-US" sz="1000" b="1" spc="-14" dirty="0">
                <a:solidFill>
                  <a:srgbClr val="002060"/>
                </a:solidFill>
                <a:latin typeface="Century Gothic"/>
                <a:cs typeface="Century Gothic"/>
              </a:rPr>
              <a:t> </a:t>
            </a:r>
            <a:r>
              <a:rPr lang="en-US" sz="1000" b="1" spc="4" dirty="0">
                <a:solidFill>
                  <a:srgbClr val="002060"/>
                </a:solidFill>
                <a:latin typeface="Century Gothic"/>
                <a:cs typeface="Century Gothic"/>
              </a:rPr>
              <a:t>B</a:t>
            </a:r>
            <a:r>
              <a:rPr lang="en-US" sz="1000" b="1" dirty="0">
                <a:solidFill>
                  <a:srgbClr val="002060"/>
                </a:solidFill>
                <a:latin typeface="Century Gothic"/>
                <a:cs typeface="Century Gothic"/>
              </a:rPr>
              <a:t>a</a:t>
            </a:r>
            <a:r>
              <a:rPr lang="en-US" sz="1000" b="1" spc="-14" dirty="0">
                <a:solidFill>
                  <a:srgbClr val="002060"/>
                </a:solidFill>
                <a:latin typeface="Century Gothic"/>
                <a:cs typeface="Century Gothic"/>
              </a:rPr>
              <a:t>y</a:t>
            </a:r>
            <a:r>
              <a:rPr lang="en-US" sz="1000" b="1" dirty="0">
                <a:solidFill>
                  <a:srgbClr val="002060"/>
                </a:solidFill>
                <a:latin typeface="Century Gothic"/>
                <a:cs typeface="Century Gothic"/>
              </a:rPr>
              <a:t>,</a:t>
            </a:r>
            <a:r>
              <a:rPr lang="en-US" sz="1000" b="1" spc="-39" dirty="0">
                <a:solidFill>
                  <a:srgbClr val="002060"/>
                </a:solidFill>
                <a:latin typeface="Century Gothic"/>
                <a:cs typeface="Century Gothic"/>
              </a:rPr>
              <a:t> </a:t>
            </a:r>
            <a:r>
              <a:rPr lang="en-US" sz="1000" b="1" spc="25" dirty="0">
                <a:solidFill>
                  <a:srgbClr val="002060"/>
                </a:solidFill>
                <a:latin typeface="Century Gothic"/>
                <a:cs typeface="Century Gothic"/>
              </a:rPr>
              <a:t>w</a:t>
            </a:r>
            <a:r>
              <a:rPr lang="en-US" sz="1000" b="1" spc="4" dirty="0">
                <a:solidFill>
                  <a:srgbClr val="002060"/>
                </a:solidFill>
                <a:latin typeface="Century Gothic"/>
                <a:cs typeface="Century Gothic"/>
              </a:rPr>
              <a:t>i</a:t>
            </a:r>
            <a:r>
              <a:rPr lang="en-US" sz="1000" b="1" spc="-19" dirty="0">
                <a:solidFill>
                  <a:srgbClr val="002060"/>
                </a:solidFill>
                <a:latin typeface="Century Gothic"/>
                <a:cs typeface="Century Gothic"/>
              </a:rPr>
              <a:t>t</a:t>
            </a:r>
            <a:r>
              <a:rPr lang="en-US" sz="1000" b="1" dirty="0">
                <a:solidFill>
                  <a:srgbClr val="002060"/>
                </a:solidFill>
                <a:latin typeface="Century Gothic"/>
                <a:cs typeface="Century Gothic"/>
              </a:rPr>
              <a:t>h</a:t>
            </a:r>
            <a:r>
              <a:rPr lang="en-US" sz="1000" b="1" spc="4" dirty="0">
                <a:solidFill>
                  <a:srgbClr val="002060"/>
                </a:solidFill>
                <a:latin typeface="Century Gothic"/>
                <a:cs typeface="Century Gothic"/>
              </a:rPr>
              <a:t> </a:t>
            </a:r>
            <a:r>
              <a:rPr lang="en-US" sz="1000" b="1" spc="-19" dirty="0">
                <a:solidFill>
                  <a:srgbClr val="002060"/>
                </a:solidFill>
                <a:latin typeface="Century Gothic"/>
                <a:cs typeface="Century Gothic"/>
              </a:rPr>
              <a:t>t</a:t>
            </a:r>
            <a:r>
              <a:rPr lang="en-US" sz="1000" b="1" spc="4" dirty="0">
                <a:solidFill>
                  <a:srgbClr val="002060"/>
                </a:solidFill>
                <a:latin typeface="Century Gothic"/>
                <a:cs typeface="Century Gothic"/>
              </a:rPr>
              <a:t>h</a:t>
            </a:r>
            <a:r>
              <a:rPr lang="en-US" sz="1000" b="1" dirty="0">
                <a:solidFill>
                  <a:srgbClr val="002060"/>
                </a:solidFill>
                <a:latin typeface="Century Gothic"/>
                <a:cs typeface="Century Gothic"/>
              </a:rPr>
              <a:t>e </a:t>
            </a:r>
            <a:r>
              <a:rPr lang="en-US" sz="1000" b="1" spc="-9" dirty="0">
                <a:solidFill>
                  <a:srgbClr val="002060"/>
                </a:solidFill>
                <a:latin typeface="Century Gothic"/>
                <a:cs typeface="Century Gothic"/>
              </a:rPr>
              <a:t>b</a:t>
            </a:r>
            <a:r>
              <a:rPr lang="en-US" sz="1000" b="1" spc="4" dirty="0">
                <a:solidFill>
                  <a:srgbClr val="002060"/>
                </a:solidFill>
                <a:latin typeface="Century Gothic"/>
                <a:cs typeface="Century Gothic"/>
              </a:rPr>
              <a:t>l</a:t>
            </a:r>
            <a:r>
              <a:rPr lang="en-US" sz="1000" b="1" spc="-4" dirty="0">
                <a:solidFill>
                  <a:srgbClr val="002060"/>
                </a:solidFill>
                <a:latin typeface="Century Gothic"/>
                <a:cs typeface="Century Gothic"/>
              </a:rPr>
              <a:t>u</a:t>
            </a:r>
            <a:r>
              <a:rPr lang="en-US" sz="1000" b="1" dirty="0">
                <a:solidFill>
                  <a:srgbClr val="002060"/>
                </a:solidFill>
                <a:latin typeface="Century Gothic"/>
                <a:cs typeface="Century Gothic"/>
              </a:rPr>
              <a:t>e </a:t>
            </a:r>
            <a:r>
              <a:rPr lang="en-US" sz="1000" b="1" spc="4" dirty="0">
                <a:solidFill>
                  <a:srgbClr val="002060"/>
                </a:solidFill>
                <a:latin typeface="Century Gothic"/>
                <a:cs typeface="Century Gothic"/>
              </a:rPr>
              <a:t>c</a:t>
            </a:r>
            <a:r>
              <a:rPr lang="en-US" sz="1000" b="1" spc="-4" dirty="0">
                <a:solidFill>
                  <a:srgbClr val="002060"/>
                </a:solidFill>
                <a:latin typeface="Century Gothic"/>
                <a:cs typeface="Century Gothic"/>
              </a:rPr>
              <a:t>r</a:t>
            </a:r>
            <a:r>
              <a:rPr lang="en-US" sz="1000" b="1" spc="-25" dirty="0">
                <a:solidFill>
                  <a:srgbClr val="002060"/>
                </a:solidFill>
                <a:latin typeface="Century Gothic"/>
                <a:cs typeface="Century Gothic"/>
              </a:rPr>
              <a:t>y</a:t>
            </a:r>
            <a:r>
              <a:rPr lang="en-US" sz="1000" b="1" spc="9" dirty="0">
                <a:solidFill>
                  <a:srgbClr val="002060"/>
                </a:solidFill>
                <a:latin typeface="Century Gothic"/>
                <a:cs typeface="Century Gothic"/>
              </a:rPr>
              <a:t>s</a:t>
            </a:r>
            <a:r>
              <a:rPr lang="en-US" sz="1000" b="1" spc="-19" dirty="0">
                <a:solidFill>
                  <a:srgbClr val="002060"/>
                </a:solidFill>
                <a:latin typeface="Century Gothic"/>
                <a:cs typeface="Century Gothic"/>
              </a:rPr>
              <a:t>t</a:t>
            </a:r>
            <a:r>
              <a:rPr lang="en-US" sz="1000" b="1" dirty="0">
                <a:solidFill>
                  <a:srgbClr val="002060"/>
                </a:solidFill>
                <a:latin typeface="Century Gothic"/>
                <a:cs typeface="Century Gothic"/>
              </a:rPr>
              <a:t>al</a:t>
            </a:r>
            <a:r>
              <a:rPr lang="en-US" sz="1000" b="1" spc="4" dirty="0">
                <a:solidFill>
                  <a:srgbClr val="002060"/>
                </a:solidFill>
                <a:latin typeface="Century Gothic"/>
                <a:cs typeface="Century Gothic"/>
              </a:rPr>
              <a:t> </a:t>
            </a:r>
            <a:r>
              <a:rPr lang="en-US" sz="1000" b="1" spc="9" dirty="0">
                <a:solidFill>
                  <a:srgbClr val="002060"/>
                </a:solidFill>
                <a:latin typeface="Century Gothic"/>
                <a:cs typeface="Century Gothic"/>
              </a:rPr>
              <a:t>w</a:t>
            </a:r>
            <a:r>
              <a:rPr lang="en-US" sz="1000" b="1" dirty="0">
                <a:solidFill>
                  <a:srgbClr val="002060"/>
                </a:solidFill>
                <a:latin typeface="Century Gothic"/>
                <a:cs typeface="Century Gothic"/>
              </a:rPr>
              <a:t>a</a:t>
            </a:r>
            <a:r>
              <a:rPr lang="en-US" sz="1000" b="1" spc="-19" dirty="0">
                <a:solidFill>
                  <a:srgbClr val="002060"/>
                </a:solidFill>
                <a:latin typeface="Century Gothic"/>
                <a:cs typeface="Century Gothic"/>
              </a:rPr>
              <a:t>t</a:t>
            </a:r>
            <a:r>
              <a:rPr lang="en-US" sz="1000" b="1" dirty="0">
                <a:solidFill>
                  <a:srgbClr val="002060"/>
                </a:solidFill>
                <a:latin typeface="Century Gothic"/>
                <a:cs typeface="Century Gothic"/>
              </a:rPr>
              <a:t>er</a:t>
            </a:r>
            <a:r>
              <a:rPr lang="en-US" sz="1000" b="1" spc="-19" dirty="0">
                <a:solidFill>
                  <a:srgbClr val="002060"/>
                </a:solidFill>
                <a:latin typeface="Century Gothic"/>
                <a:cs typeface="Century Gothic"/>
              </a:rPr>
              <a:t> </a:t>
            </a:r>
            <a:r>
              <a:rPr lang="en-US" sz="1000" b="1" spc="4" dirty="0">
                <a:solidFill>
                  <a:srgbClr val="002060"/>
                </a:solidFill>
                <a:latin typeface="Century Gothic"/>
                <a:cs typeface="Century Gothic"/>
              </a:rPr>
              <a:t>o</a:t>
            </a:r>
            <a:r>
              <a:rPr lang="en-US" sz="1000" b="1" dirty="0">
                <a:solidFill>
                  <a:srgbClr val="002060"/>
                </a:solidFill>
                <a:latin typeface="Century Gothic"/>
                <a:cs typeface="Century Gothic"/>
              </a:rPr>
              <a:t>f</a:t>
            </a:r>
            <a:r>
              <a:rPr lang="en-US" sz="1000" b="1" spc="4" dirty="0">
                <a:solidFill>
                  <a:srgbClr val="002060"/>
                </a:solidFill>
                <a:latin typeface="Century Gothic"/>
                <a:cs typeface="Century Gothic"/>
              </a:rPr>
              <a:t> </a:t>
            </a:r>
            <a:r>
              <a:rPr lang="en-US" sz="1000" b="1" spc="-19" dirty="0">
                <a:solidFill>
                  <a:srgbClr val="002060"/>
                </a:solidFill>
                <a:latin typeface="Century Gothic"/>
                <a:cs typeface="Century Gothic"/>
              </a:rPr>
              <a:t>t</a:t>
            </a:r>
            <a:r>
              <a:rPr lang="en-US" sz="1000" b="1" spc="4" dirty="0">
                <a:solidFill>
                  <a:srgbClr val="002060"/>
                </a:solidFill>
                <a:latin typeface="Century Gothic"/>
                <a:cs typeface="Century Gothic"/>
              </a:rPr>
              <a:t>h</a:t>
            </a:r>
            <a:r>
              <a:rPr lang="en-US" sz="1000" b="1" dirty="0">
                <a:solidFill>
                  <a:srgbClr val="002060"/>
                </a:solidFill>
                <a:latin typeface="Century Gothic"/>
                <a:cs typeface="Century Gothic"/>
              </a:rPr>
              <a:t>e </a:t>
            </a:r>
            <a:r>
              <a:rPr lang="en-US" sz="1000" b="1" spc="-14" dirty="0">
                <a:solidFill>
                  <a:srgbClr val="002060"/>
                </a:solidFill>
                <a:latin typeface="Century Gothic"/>
                <a:cs typeface="Century Gothic"/>
              </a:rPr>
              <a:t>r</a:t>
            </a:r>
            <a:r>
              <a:rPr lang="en-US" sz="1000" b="1" dirty="0">
                <a:solidFill>
                  <a:srgbClr val="002060"/>
                </a:solidFill>
                <a:latin typeface="Century Gothic"/>
                <a:cs typeface="Century Gothic"/>
              </a:rPr>
              <a:t>ed</a:t>
            </a:r>
            <a:r>
              <a:rPr lang="en-US" sz="1000" b="1" spc="-4" dirty="0">
                <a:solidFill>
                  <a:srgbClr val="002060"/>
                </a:solidFill>
                <a:latin typeface="Century Gothic"/>
                <a:cs typeface="Century Gothic"/>
              </a:rPr>
              <a:t> </a:t>
            </a:r>
            <a:r>
              <a:rPr lang="en-US" sz="1000" b="1" dirty="0">
                <a:solidFill>
                  <a:srgbClr val="002060"/>
                </a:solidFill>
                <a:latin typeface="Century Gothic"/>
                <a:cs typeface="Century Gothic"/>
              </a:rPr>
              <a:t>sea.</a:t>
            </a:r>
            <a:r>
              <a:rPr lang="en-US" sz="1000" b="1" spc="-4" dirty="0">
                <a:solidFill>
                  <a:srgbClr val="002060"/>
                </a:solidFill>
                <a:latin typeface="Century Gothic"/>
                <a:cs typeface="Century Gothic"/>
              </a:rPr>
              <a:t> </a:t>
            </a:r>
            <a:r>
              <a:rPr lang="en-US" sz="1000" b="1" spc="-14" dirty="0">
                <a:solidFill>
                  <a:srgbClr val="002060"/>
                </a:solidFill>
                <a:latin typeface="Century Gothic"/>
                <a:cs typeface="Century Gothic"/>
              </a:rPr>
              <a:t>T</a:t>
            </a:r>
            <a:r>
              <a:rPr lang="en-US" sz="1000" b="1" spc="4" dirty="0">
                <a:solidFill>
                  <a:srgbClr val="002060"/>
                </a:solidFill>
                <a:latin typeface="Century Gothic"/>
                <a:cs typeface="Century Gothic"/>
              </a:rPr>
              <a:t>h</a:t>
            </a:r>
            <a:r>
              <a:rPr lang="en-US" sz="1000" b="1" dirty="0">
                <a:solidFill>
                  <a:srgbClr val="002060"/>
                </a:solidFill>
                <a:latin typeface="Century Gothic"/>
                <a:cs typeface="Century Gothic"/>
              </a:rPr>
              <a:t>e </a:t>
            </a:r>
            <a:r>
              <a:rPr lang="en-US" sz="1000" b="1" spc="4" dirty="0">
                <a:solidFill>
                  <a:srgbClr val="002060"/>
                </a:solidFill>
                <a:latin typeface="Century Gothic"/>
                <a:cs typeface="Century Gothic"/>
              </a:rPr>
              <a:t>h</a:t>
            </a:r>
            <a:r>
              <a:rPr lang="en-US" sz="1000" b="1" spc="9" dirty="0">
                <a:solidFill>
                  <a:srgbClr val="002060"/>
                </a:solidFill>
                <a:latin typeface="Century Gothic"/>
                <a:cs typeface="Century Gothic"/>
              </a:rPr>
              <a:t>o</a:t>
            </a:r>
            <a:r>
              <a:rPr lang="en-US" sz="1000" b="1" spc="-19" dirty="0">
                <a:solidFill>
                  <a:srgbClr val="002060"/>
                </a:solidFill>
                <a:latin typeface="Century Gothic"/>
                <a:cs typeface="Century Gothic"/>
              </a:rPr>
              <a:t>t</a:t>
            </a:r>
            <a:r>
              <a:rPr lang="en-US" sz="1000" b="1" spc="-25" dirty="0">
                <a:solidFill>
                  <a:srgbClr val="002060"/>
                </a:solidFill>
                <a:latin typeface="Century Gothic"/>
                <a:cs typeface="Century Gothic"/>
              </a:rPr>
              <a:t>e</a:t>
            </a:r>
            <a:r>
              <a:rPr lang="en-US" sz="1000" b="1" dirty="0">
                <a:solidFill>
                  <a:srgbClr val="002060"/>
                </a:solidFill>
                <a:latin typeface="Century Gothic"/>
                <a:cs typeface="Century Gothic"/>
              </a:rPr>
              <a:t>l</a:t>
            </a:r>
            <a:r>
              <a:rPr lang="en-US" sz="1000" b="1" spc="14" dirty="0">
                <a:solidFill>
                  <a:srgbClr val="002060"/>
                </a:solidFill>
                <a:latin typeface="Century Gothic"/>
                <a:cs typeface="Century Gothic"/>
              </a:rPr>
              <a:t> </a:t>
            </a:r>
            <a:r>
              <a:rPr lang="en-US" sz="1000" b="1" spc="4" dirty="0">
                <a:solidFill>
                  <a:srgbClr val="002060"/>
                </a:solidFill>
                <a:latin typeface="Century Gothic"/>
                <a:cs typeface="Century Gothic"/>
              </a:rPr>
              <a:t>i</a:t>
            </a:r>
            <a:r>
              <a:rPr lang="en-US" sz="1000" b="1" dirty="0">
                <a:solidFill>
                  <a:srgbClr val="002060"/>
                </a:solidFill>
                <a:latin typeface="Century Gothic"/>
                <a:cs typeface="Century Gothic"/>
              </a:rPr>
              <a:t>s </a:t>
            </a:r>
            <a:r>
              <a:rPr lang="en-US" sz="1000" b="1" spc="-19" dirty="0">
                <a:solidFill>
                  <a:srgbClr val="002060"/>
                </a:solidFill>
                <a:latin typeface="Century Gothic"/>
                <a:cs typeface="Century Gothic"/>
              </a:rPr>
              <a:t>t</a:t>
            </a:r>
            <a:r>
              <a:rPr lang="en-US" sz="1000" b="1" spc="4" dirty="0">
                <a:solidFill>
                  <a:srgbClr val="002060"/>
                </a:solidFill>
                <a:latin typeface="Century Gothic"/>
                <a:cs typeface="Century Gothic"/>
              </a:rPr>
              <a:t>h</a:t>
            </a:r>
            <a:r>
              <a:rPr lang="en-US" sz="1000" b="1" dirty="0">
                <a:solidFill>
                  <a:srgbClr val="002060"/>
                </a:solidFill>
                <a:latin typeface="Century Gothic"/>
                <a:cs typeface="Century Gothic"/>
              </a:rPr>
              <a:t>e </a:t>
            </a:r>
            <a:r>
              <a:rPr lang="en-US" sz="1000" b="1" spc="-19" dirty="0">
                <a:solidFill>
                  <a:srgbClr val="002060"/>
                </a:solidFill>
                <a:latin typeface="Century Gothic"/>
                <a:cs typeface="Century Gothic"/>
              </a:rPr>
              <a:t>i</a:t>
            </a:r>
            <a:r>
              <a:rPr lang="en-US" sz="1000" b="1" dirty="0">
                <a:solidFill>
                  <a:srgbClr val="002060"/>
                </a:solidFill>
                <a:latin typeface="Century Gothic"/>
                <a:cs typeface="Century Gothic"/>
              </a:rPr>
              <a:t>de</a:t>
            </a:r>
            <a:r>
              <a:rPr lang="en-US" sz="1000" b="1" spc="-25" dirty="0">
                <a:solidFill>
                  <a:srgbClr val="002060"/>
                </a:solidFill>
                <a:latin typeface="Century Gothic"/>
                <a:cs typeface="Century Gothic"/>
              </a:rPr>
              <a:t>a</a:t>
            </a:r>
            <a:r>
              <a:rPr lang="en-US" sz="1000" b="1" dirty="0">
                <a:solidFill>
                  <a:srgbClr val="002060"/>
                </a:solidFill>
                <a:latin typeface="Century Gothic"/>
                <a:cs typeface="Century Gothic"/>
              </a:rPr>
              <a:t>l</a:t>
            </a:r>
            <a:r>
              <a:rPr lang="en-US" sz="1000" b="1" spc="14" dirty="0">
                <a:solidFill>
                  <a:srgbClr val="002060"/>
                </a:solidFill>
                <a:latin typeface="Century Gothic"/>
                <a:cs typeface="Century Gothic"/>
              </a:rPr>
              <a:t> </a:t>
            </a:r>
            <a:r>
              <a:rPr lang="en-US" sz="1000" b="1" spc="-25" dirty="0">
                <a:solidFill>
                  <a:srgbClr val="002060"/>
                </a:solidFill>
                <a:latin typeface="Century Gothic"/>
                <a:cs typeface="Century Gothic"/>
              </a:rPr>
              <a:t>p</a:t>
            </a:r>
            <a:r>
              <a:rPr lang="en-US" sz="1000" b="1" spc="14" dirty="0">
                <a:solidFill>
                  <a:srgbClr val="002060"/>
                </a:solidFill>
                <a:latin typeface="Century Gothic"/>
                <a:cs typeface="Century Gothic"/>
              </a:rPr>
              <a:t>l</a:t>
            </a:r>
            <a:r>
              <a:rPr lang="en-US" sz="1000" b="1" dirty="0">
                <a:solidFill>
                  <a:srgbClr val="002060"/>
                </a:solidFill>
                <a:latin typeface="Century Gothic"/>
                <a:cs typeface="Century Gothic"/>
              </a:rPr>
              <a:t>ace</a:t>
            </a:r>
            <a:r>
              <a:rPr lang="en-US" sz="1000" b="1" spc="-24" dirty="0">
                <a:solidFill>
                  <a:srgbClr val="002060"/>
                </a:solidFill>
                <a:latin typeface="Century Gothic"/>
                <a:cs typeface="Century Gothic"/>
              </a:rPr>
              <a:t> </a:t>
            </a:r>
            <a:r>
              <a:rPr lang="en-US" sz="1000" b="1" spc="4" dirty="0">
                <a:solidFill>
                  <a:srgbClr val="002060"/>
                </a:solidFill>
                <a:latin typeface="Century Gothic"/>
                <a:cs typeface="Century Gothic"/>
              </a:rPr>
              <a:t>fo</a:t>
            </a:r>
            <a:r>
              <a:rPr lang="en-US" sz="1000" b="1" dirty="0">
                <a:solidFill>
                  <a:srgbClr val="002060"/>
                </a:solidFill>
                <a:latin typeface="Century Gothic"/>
                <a:cs typeface="Century Gothic"/>
              </a:rPr>
              <a:t>r</a:t>
            </a:r>
            <a:r>
              <a:rPr lang="en-US" sz="1000" b="1" spc="-19" dirty="0">
                <a:solidFill>
                  <a:srgbClr val="002060"/>
                </a:solidFill>
                <a:latin typeface="Century Gothic"/>
                <a:cs typeface="Century Gothic"/>
              </a:rPr>
              <a:t> h</a:t>
            </a:r>
            <a:r>
              <a:rPr lang="en-US" sz="1000" b="1" spc="-4" dirty="0">
                <a:solidFill>
                  <a:srgbClr val="002060"/>
                </a:solidFill>
                <a:latin typeface="Century Gothic"/>
                <a:cs typeface="Century Gothic"/>
              </a:rPr>
              <a:t>o</a:t>
            </a:r>
            <a:r>
              <a:rPr lang="en-US" sz="1000" b="1" spc="14" dirty="0">
                <a:solidFill>
                  <a:srgbClr val="002060"/>
                </a:solidFill>
                <a:latin typeface="Century Gothic"/>
                <a:cs typeface="Century Gothic"/>
              </a:rPr>
              <a:t>l</a:t>
            </a:r>
            <a:r>
              <a:rPr lang="en-US" sz="1000" b="1" spc="4" dirty="0">
                <a:solidFill>
                  <a:srgbClr val="002060"/>
                </a:solidFill>
                <a:latin typeface="Century Gothic"/>
                <a:cs typeface="Century Gothic"/>
              </a:rPr>
              <a:t>i</a:t>
            </a:r>
            <a:r>
              <a:rPr lang="en-US" sz="1000" b="1" spc="-14" dirty="0">
                <a:solidFill>
                  <a:srgbClr val="002060"/>
                </a:solidFill>
                <a:latin typeface="Century Gothic"/>
                <a:cs typeface="Century Gothic"/>
              </a:rPr>
              <a:t>d</a:t>
            </a:r>
            <a:r>
              <a:rPr lang="en-US" sz="1000" b="1" dirty="0">
                <a:solidFill>
                  <a:srgbClr val="002060"/>
                </a:solidFill>
                <a:latin typeface="Century Gothic"/>
                <a:cs typeface="Century Gothic"/>
              </a:rPr>
              <a:t>ay</a:t>
            </a:r>
            <a:r>
              <a:rPr lang="en-US" sz="1000" b="1" spc="-24" dirty="0">
                <a:solidFill>
                  <a:srgbClr val="002060"/>
                </a:solidFill>
                <a:latin typeface="Century Gothic"/>
                <a:cs typeface="Century Gothic"/>
              </a:rPr>
              <a:t> </a:t>
            </a:r>
            <a:r>
              <a:rPr lang="en-US" sz="1000" b="1" spc="9" dirty="0">
                <a:solidFill>
                  <a:srgbClr val="002060"/>
                </a:solidFill>
                <a:latin typeface="Century Gothic"/>
                <a:cs typeface="Century Gothic"/>
              </a:rPr>
              <a:t>m</a:t>
            </a:r>
            <a:r>
              <a:rPr lang="en-US" sz="1000" b="1" dirty="0">
                <a:solidFill>
                  <a:srgbClr val="002060"/>
                </a:solidFill>
                <a:latin typeface="Century Gothic"/>
                <a:cs typeface="Century Gothic"/>
              </a:rPr>
              <a:t>ake</a:t>
            </a:r>
            <a:r>
              <a:rPr lang="en-US" sz="1000" b="1" spc="-14" dirty="0">
                <a:solidFill>
                  <a:srgbClr val="002060"/>
                </a:solidFill>
                <a:latin typeface="Century Gothic"/>
                <a:cs typeface="Century Gothic"/>
              </a:rPr>
              <a:t>r</a:t>
            </a:r>
            <a:r>
              <a:rPr lang="en-US" sz="1000" b="1" dirty="0">
                <a:solidFill>
                  <a:srgbClr val="002060"/>
                </a:solidFill>
                <a:latin typeface="Century Gothic"/>
                <a:cs typeface="Century Gothic"/>
              </a:rPr>
              <a:t>s </a:t>
            </a:r>
            <a:r>
              <a:rPr lang="en-US" sz="1000" b="1" spc="4" dirty="0">
                <a:solidFill>
                  <a:srgbClr val="002060"/>
                </a:solidFill>
                <a:latin typeface="Century Gothic"/>
                <a:cs typeface="Century Gothic"/>
              </a:rPr>
              <a:t>f</a:t>
            </a:r>
            <a:r>
              <a:rPr lang="en-US" sz="1000" b="1" spc="-4" dirty="0">
                <a:solidFill>
                  <a:srgbClr val="002060"/>
                </a:solidFill>
                <a:latin typeface="Century Gothic"/>
                <a:cs typeface="Century Gothic"/>
              </a:rPr>
              <a:t>ro</a:t>
            </a:r>
            <a:r>
              <a:rPr lang="en-US" sz="1000" b="1" dirty="0">
                <a:solidFill>
                  <a:srgbClr val="002060"/>
                </a:solidFill>
                <a:latin typeface="Century Gothic"/>
                <a:cs typeface="Century Gothic"/>
              </a:rPr>
              <a:t>m</a:t>
            </a:r>
            <a:r>
              <a:rPr lang="en-US" sz="1000" b="1" spc="4" dirty="0">
                <a:solidFill>
                  <a:srgbClr val="002060"/>
                </a:solidFill>
                <a:latin typeface="Century Gothic"/>
                <a:cs typeface="Century Gothic"/>
              </a:rPr>
              <a:t> </a:t>
            </a:r>
            <a:r>
              <a:rPr lang="en-US" sz="1000" b="1" spc="-25" dirty="0">
                <a:solidFill>
                  <a:srgbClr val="002060"/>
                </a:solidFill>
                <a:latin typeface="Century Gothic"/>
                <a:cs typeface="Century Gothic"/>
              </a:rPr>
              <a:t>a</a:t>
            </a:r>
            <a:r>
              <a:rPr lang="en-US" sz="1000" b="1" spc="4" dirty="0">
                <a:solidFill>
                  <a:srgbClr val="002060"/>
                </a:solidFill>
                <a:latin typeface="Century Gothic"/>
                <a:cs typeface="Century Gothic"/>
              </a:rPr>
              <a:t>l</a:t>
            </a:r>
            <a:r>
              <a:rPr lang="en-US" sz="1000" b="1" dirty="0">
                <a:solidFill>
                  <a:srgbClr val="002060"/>
                </a:solidFill>
                <a:latin typeface="Century Gothic"/>
                <a:cs typeface="Century Gothic"/>
              </a:rPr>
              <a:t>l</a:t>
            </a:r>
            <a:r>
              <a:rPr lang="en-US" sz="1000" b="1" spc="-9" dirty="0">
                <a:solidFill>
                  <a:srgbClr val="002060"/>
                </a:solidFill>
                <a:latin typeface="Century Gothic"/>
                <a:cs typeface="Century Gothic"/>
              </a:rPr>
              <a:t> </a:t>
            </a:r>
            <a:r>
              <a:rPr lang="en-US" sz="1000" b="1" spc="-4" dirty="0">
                <a:solidFill>
                  <a:srgbClr val="002060"/>
                </a:solidFill>
                <a:latin typeface="Century Gothic"/>
                <a:cs typeface="Century Gothic"/>
              </a:rPr>
              <a:t>o</a:t>
            </a:r>
            <a:r>
              <a:rPr lang="en-US" sz="1000" b="1" spc="4" dirty="0">
                <a:solidFill>
                  <a:srgbClr val="002060"/>
                </a:solidFill>
                <a:latin typeface="Century Gothic"/>
                <a:cs typeface="Century Gothic"/>
              </a:rPr>
              <a:t>v</a:t>
            </a:r>
            <a:r>
              <a:rPr lang="en-US" sz="1000" b="1" dirty="0">
                <a:solidFill>
                  <a:srgbClr val="002060"/>
                </a:solidFill>
                <a:latin typeface="Century Gothic"/>
                <a:cs typeface="Century Gothic"/>
              </a:rPr>
              <a:t>er</a:t>
            </a:r>
            <a:r>
              <a:rPr lang="en-US" sz="1000" b="1" spc="-4" dirty="0">
                <a:solidFill>
                  <a:srgbClr val="002060"/>
                </a:solidFill>
                <a:latin typeface="Century Gothic"/>
                <a:cs typeface="Century Gothic"/>
              </a:rPr>
              <a:t> </a:t>
            </a:r>
            <a:r>
              <a:rPr lang="en-US" sz="1000" b="1" spc="-19" dirty="0">
                <a:solidFill>
                  <a:srgbClr val="002060"/>
                </a:solidFill>
                <a:latin typeface="Century Gothic"/>
                <a:cs typeface="Century Gothic"/>
              </a:rPr>
              <a:t>t</a:t>
            </a:r>
            <a:r>
              <a:rPr lang="en-US" sz="1000" b="1" spc="4" dirty="0">
                <a:solidFill>
                  <a:srgbClr val="002060"/>
                </a:solidFill>
                <a:latin typeface="Century Gothic"/>
                <a:cs typeface="Century Gothic"/>
              </a:rPr>
              <a:t>h</a:t>
            </a:r>
            <a:r>
              <a:rPr lang="en-US" sz="1000" b="1" dirty="0">
                <a:solidFill>
                  <a:srgbClr val="002060"/>
                </a:solidFill>
                <a:latin typeface="Century Gothic"/>
                <a:cs typeface="Century Gothic"/>
              </a:rPr>
              <a:t>e</a:t>
            </a:r>
            <a:r>
              <a:rPr lang="en-US" sz="1000" b="1" spc="-14" dirty="0">
                <a:solidFill>
                  <a:srgbClr val="002060"/>
                </a:solidFill>
                <a:latin typeface="Century Gothic"/>
                <a:cs typeface="Century Gothic"/>
              </a:rPr>
              <a:t> </a:t>
            </a:r>
            <a:r>
              <a:rPr lang="en-US" sz="1000" b="1" spc="9" dirty="0">
                <a:solidFill>
                  <a:srgbClr val="002060"/>
                </a:solidFill>
                <a:latin typeface="Century Gothic"/>
                <a:cs typeface="Century Gothic"/>
              </a:rPr>
              <a:t>w</a:t>
            </a:r>
            <a:r>
              <a:rPr lang="en-US" sz="1000" b="1" spc="4" dirty="0">
                <a:solidFill>
                  <a:srgbClr val="002060"/>
                </a:solidFill>
                <a:latin typeface="Century Gothic"/>
                <a:cs typeface="Century Gothic"/>
              </a:rPr>
              <a:t>o</a:t>
            </a:r>
            <a:r>
              <a:rPr lang="en-US" sz="1000" b="1" spc="-29" dirty="0">
                <a:solidFill>
                  <a:srgbClr val="002060"/>
                </a:solidFill>
                <a:latin typeface="Century Gothic"/>
                <a:cs typeface="Century Gothic"/>
              </a:rPr>
              <a:t>r</a:t>
            </a:r>
            <a:r>
              <a:rPr lang="en-US" sz="1000" b="1" spc="14" dirty="0">
                <a:solidFill>
                  <a:srgbClr val="002060"/>
                </a:solidFill>
                <a:latin typeface="Century Gothic"/>
                <a:cs typeface="Century Gothic"/>
              </a:rPr>
              <a:t>l</a:t>
            </a:r>
            <a:r>
              <a:rPr lang="en-US" sz="1000" b="1" dirty="0">
                <a:solidFill>
                  <a:srgbClr val="002060"/>
                </a:solidFill>
                <a:latin typeface="Century Gothic"/>
                <a:cs typeface="Century Gothic"/>
              </a:rPr>
              <a:t>d,</a:t>
            </a:r>
            <a:r>
              <a:rPr lang="en-US" sz="1000" b="1" spc="-29" dirty="0">
                <a:solidFill>
                  <a:srgbClr val="002060"/>
                </a:solidFill>
                <a:latin typeface="Century Gothic"/>
                <a:cs typeface="Century Gothic"/>
              </a:rPr>
              <a:t> </a:t>
            </a:r>
            <a:r>
              <a:rPr lang="en-US" sz="1000" b="1" dirty="0">
                <a:solidFill>
                  <a:srgbClr val="002060"/>
                </a:solidFill>
                <a:latin typeface="Century Gothic"/>
                <a:cs typeface="Century Gothic"/>
              </a:rPr>
              <a:t>e</a:t>
            </a:r>
            <a:r>
              <a:rPr lang="en-US" sz="1000" b="1" spc="4" dirty="0">
                <a:solidFill>
                  <a:srgbClr val="002060"/>
                </a:solidFill>
                <a:latin typeface="Century Gothic"/>
                <a:cs typeface="Century Gothic"/>
              </a:rPr>
              <a:t>i</a:t>
            </a:r>
            <a:r>
              <a:rPr lang="en-US" sz="1000" b="1" spc="-9" dirty="0">
                <a:solidFill>
                  <a:srgbClr val="002060"/>
                </a:solidFill>
                <a:latin typeface="Century Gothic"/>
                <a:cs typeface="Century Gothic"/>
              </a:rPr>
              <a:t>t</a:t>
            </a:r>
            <a:r>
              <a:rPr lang="en-US" sz="1000" b="1" spc="4" dirty="0">
                <a:solidFill>
                  <a:srgbClr val="002060"/>
                </a:solidFill>
                <a:latin typeface="Century Gothic"/>
                <a:cs typeface="Century Gothic"/>
              </a:rPr>
              <a:t>h</a:t>
            </a:r>
            <a:r>
              <a:rPr lang="en-US" sz="1000" b="1" dirty="0">
                <a:solidFill>
                  <a:srgbClr val="002060"/>
                </a:solidFill>
                <a:latin typeface="Century Gothic"/>
                <a:cs typeface="Century Gothic"/>
              </a:rPr>
              <a:t>er</a:t>
            </a:r>
            <a:r>
              <a:rPr lang="en-US" sz="1000" b="1" spc="-19" dirty="0">
                <a:solidFill>
                  <a:srgbClr val="002060"/>
                </a:solidFill>
                <a:latin typeface="Century Gothic"/>
                <a:cs typeface="Century Gothic"/>
              </a:rPr>
              <a:t> </a:t>
            </a:r>
            <a:r>
              <a:rPr lang="en-US" sz="1000" b="1" spc="-4" dirty="0">
                <a:solidFill>
                  <a:srgbClr val="002060"/>
                </a:solidFill>
                <a:latin typeface="Century Gothic"/>
                <a:cs typeface="Century Gothic"/>
              </a:rPr>
              <a:t>r</a:t>
            </a:r>
            <a:r>
              <a:rPr lang="en-US" sz="1000" b="1" spc="-14" dirty="0">
                <a:solidFill>
                  <a:srgbClr val="002060"/>
                </a:solidFill>
                <a:latin typeface="Century Gothic"/>
                <a:cs typeface="Century Gothic"/>
              </a:rPr>
              <a:t>e</a:t>
            </a:r>
            <a:r>
              <a:rPr lang="en-US" sz="1000" b="1" spc="14" dirty="0">
                <a:solidFill>
                  <a:srgbClr val="002060"/>
                </a:solidFill>
                <a:latin typeface="Century Gothic"/>
                <a:cs typeface="Century Gothic"/>
              </a:rPr>
              <a:t>l</a:t>
            </a:r>
            <a:r>
              <a:rPr lang="en-US" sz="1000" b="1" dirty="0">
                <a:solidFill>
                  <a:srgbClr val="002060"/>
                </a:solidFill>
                <a:latin typeface="Century Gothic"/>
                <a:cs typeface="Century Gothic"/>
              </a:rPr>
              <a:t>ax</a:t>
            </a:r>
            <a:r>
              <a:rPr lang="en-US" sz="1000" b="1" spc="-4" dirty="0">
                <a:solidFill>
                  <a:srgbClr val="002060"/>
                </a:solidFill>
                <a:latin typeface="Century Gothic"/>
                <a:cs typeface="Century Gothic"/>
              </a:rPr>
              <a:t>in</a:t>
            </a:r>
            <a:r>
              <a:rPr lang="en-US" sz="1000" b="1" dirty="0">
                <a:solidFill>
                  <a:srgbClr val="002060"/>
                </a:solidFill>
                <a:latin typeface="Century Gothic"/>
                <a:cs typeface="Century Gothic"/>
              </a:rPr>
              <a:t>g </a:t>
            </a:r>
            <a:r>
              <a:rPr lang="en-US" sz="1000" b="1" spc="4" dirty="0">
                <a:solidFill>
                  <a:srgbClr val="002060"/>
                </a:solidFill>
                <a:latin typeface="Century Gothic"/>
                <a:cs typeface="Century Gothic"/>
              </a:rPr>
              <a:t>o</a:t>
            </a:r>
            <a:r>
              <a:rPr lang="en-US" sz="1000" b="1" dirty="0">
                <a:solidFill>
                  <a:srgbClr val="002060"/>
                </a:solidFill>
                <a:latin typeface="Century Gothic"/>
                <a:cs typeface="Century Gothic"/>
              </a:rPr>
              <a:t>r</a:t>
            </a:r>
            <a:r>
              <a:rPr lang="en-US" sz="1000" b="1" spc="-19" dirty="0">
                <a:solidFill>
                  <a:srgbClr val="002060"/>
                </a:solidFill>
                <a:latin typeface="Century Gothic"/>
                <a:cs typeface="Century Gothic"/>
              </a:rPr>
              <a:t> </a:t>
            </a:r>
            <a:r>
              <a:rPr lang="en-US" sz="1000" b="1" spc="-4" dirty="0">
                <a:solidFill>
                  <a:srgbClr val="002060"/>
                </a:solidFill>
                <a:latin typeface="Century Gothic"/>
                <a:cs typeface="Century Gothic"/>
              </a:rPr>
              <a:t>f</a:t>
            </a:r>
            <a:r>
              <a:rPr lang="en-US" sz="1000" b="1" spc="4" dirty="0">
                <a:solidFill>
                  <a:srgbClr val="002060"/>
                </a:solidFill>
                <a:latin typeface="Century Gothic"/>
                <a:cs typeface="Century Gothic"/>
              </a:rPr>
              <a:t>o</a:t>
            </a:r>
            <a:r>
              <a:rPr lang="en-US" sz="1000" b="1" dirty="0">
                <a:solidFill>
                  <a:srgbClr val="002060"/>
                </a:solidFill>
                <a:latin typeface="Century Gothic"/>
                <a:cs typeface="Century Gothic"/>
              </a:rPr>
              <a:t>r</a:t>
            </a:r>
            <a:r>
              <a:rPr lang="en-US" sz="1000" b="1" spc="-19" dirty="0">
                <a:solidFill>
                  <a:srgbClr val="002060"/>
                </a:solidFill>
                <a:latin typeface="Century Gothic"/>
                <a:cs typeface="Century Gothic"/>
              </a:rPr>
              <a:t> </a:t>
            </a:r>
            <a:r>
              <a:rPr lang="en-US" sz="1000" b="1" dirty="0">
                <a:solidFill>
                  <a:srgbClr val="002060"/>
                </a:solidFill>
                <a:latin typeface="Century Gothic"/>
                <a:cs typeface="Century Gothic"/>
              </a:rPr>
              <a:t>p</a:t>
            </a:r>
            <a:r>
              <a:rPr lang="en-US" sz="1000" b="1" spc="-4" dirty="0">
                <a:solidFill>
                  <a:srgbClr val="002060"/>
                </a:solidFill>
                <a:latin typeface="Century Gothic"/>
                <a:cs typeface="Century Gothic"/>
              </a:rPr>
              <a:t>ro</a:t>
            </a:r>
            <a:r>
              <a:rPr lang="en-US" sz="1000" b="1" dirty="0">
                <a:solidFill>
                  <a:srgbClr val="002060"/>
                </a:solidFill>
                <a:latin typeface="Century Gothic"/>
                <a:cs typeface="Century Gothic"/>
              </a:rPr>
              <a:t>g</a:t>
            </a:r>
            <a:r>
              <a:rPr lang="en-US" sz="1000" b="1" spc="-14" dirty="0">
                <a:solidFill>
                  <a:srgbClr val="002060"/>
                </a:solidFill>
                <a:latin typeface="Century Gothic"/>
                <a:cs typeface="Century Gothic"/>
              </a:rPr>
              <a:t>r</a:t>
            </a:r>
            <a:r>
              <a:rPr lang="en-US" sz="1000" b="1" spc="-25" dirty="0">
                <a:solidFill>
                  <a:srgbClr val="002060"/>
                </a:solidFill>
                <a:latin typeface="Century Gothic"/>
                <a:cs typeface="Century Gothic"/>
              </a:rPr>
              <a:t>a</a:t>
            </a:r>
            <a:r>
              <a:rPr lang="en-US" sz="1000" b="1" spc="29" dirty="0">
                <a:solidFill>
                  <a:srgbClr val="002060"/>
                </a:solidFill>
                <a:latin typeface="Century Gothic"/>
                <a:cs typeface="Century Gothic"/>
              </a:rPr>
              <a:t>m</a:t>
            </a:r>
            <a:r>
              <a:rPr lang="en-US" sz="1000" b="1" dirty="0">
                <a:solidFill>
                  <a:srgbClr val="002060"/>
                </a:solidFill>
                <a:latin typeface="Century Gothic"/>
                <a:cs typeface="Century Gothic"/>
              </a:rPr>
              <a:t>s </a:t>
            </a:r>
            <a:r>
              <a:rPr lang="en-US" sz="1000" b="1" spc="-19" dirty="0">
                <a:solidFill>
                  <a:srgbClr val="002060"/>
                </a:solidFill>
                <a:latin typeface="Century Gothic"/>
                <a:cs typeface="Century Gothic"/>
              </a:rPr>
              <a:t>i</a:t>
            </a:r>
            <a:r>
              <a:rPr lang="en-US" sz="1000" b="1" spc="4" dirty="0">
                <a:solidFill>
                  <a:srgbClr val="002060"/>
                </a:solidFill>
                <a:latin typeface="Century Gothic"/>
                <a:cs typeface="Century Gothic"/>
              </a:rPr>
              <a:t>n</a:t>
            </a:r>
            <a:r>
              <a:rPr lang="en-US" sz="1000" b="1" spc="-19" dirty="0">
                <a:solidFill>
                  <a:srgbClr val="002060"/>
                </a:solidFill>
                <a:latin typeface="Century Gothic"/>
                <a:cs typeface="Century Gothic"/>
              </a:rPr>
              <a:t>c</a:t>
            </a:r>
            <a:r>
              <a:rPr lang="en-US" sz="1000" b="1" spc="14" dirty="0">
                <a:solidFill>
                  <a:srgbClr val="002060"/>
                </a:solidFill>
                <a:latin typeface="Century Gothic"/>
                <a:cs typeface="Century Gothic"/>
              </a:rPr>
              <a:t>l</a:t>
            </a:r>
            <a:r>
              <a:rPr lang="en-US" sz="1000" b="1" spc="-14" dirty="0">
                <a:solidFill>
                  <a:srgbClr val="002060"/>
                </a:solidFill>
                <a:latin typeface="Century Gothic"/>
                <a:cs typeface="Century Gothic"/>
              </a:rPr>
              <a:t>u</a:t>
            </a:r>
            <a:r>
              <a:rPr lang="en-US" sz="1000" b="1" dirty="0">
                <a:solidFill>
                  <a:srgbClr val="002060"/>
                </a:solidFill>
                <a:latin typeface="Century Gothic"/>
                <a:cs typeface="Century Gothic"/>
              </a:rPr>
              <a:t>d</a:t>
            </a:r>
            <a:r>
              <a:rPr lang="en-US" sz="1000" b="1" spc="-4" dirty="0">
                <a:solidFill>
                  <a:srgbClr val="002060"/>
                </a:solidFill>
                <a:latin typeface="Century Gothic"/>
                <a:cs typeface="Century Gothic"/>
              </a:rPr>
              <a:t>i</a:t>
            </a:r>
            <a:r>
              <a:rPr lang="en-US" sz="1000" b="1" spc="4" dirty="0">
                <a:solidFill>
                  <a:srgbClr val="002060"/>
                </a:solidFill>
                <a:latin typeface="Century Gothic"/>
                <a:cs typeface="Century Gothic"/>
              </a:rPr>
              <a:t>n</a:t>
            </a:r>
            <a:r>
              <a:rPr lang="en-US" sz="1000" b="1" dirty="0">
                <a:solidFill>
                  <a:srgbClr val="002060"/>
                </a:solidFill>
                <a:latin typeface="Century Gothic"/>
                <a:cs typeface="Century Gothic"/>
              </a:rPr>
              <a:t>g</a:t>
            </a:r>
            <a:r>
              <a:rPr lang="en-US" sz="1000" b="1" spc="-14" dirty="0">
                <a:solidFill>
                  <a:srgbClr val="002060"/>
                </a:solidFill>
                <a:latin typeface="Century Gothic"/>
                <a:cs typeface="Century Gothic"/>
              </a:rPr>
              <a:t> </a:t>
            </a:r>
            <a:r>
              <a:rPr lang="en-US" sz="1000" b="1" dirty="0">
                <a:solidFill>
                  <a:srgbClr val="002060"/>
                </a:solidFill>
                <a:latin typeface="Century Gothic"/>
                <a:cs typeface="Century Gothic"/>
              </a:rPr>
              <a:t>d</a:t>
            </a:r>
            <a:r>
              <a:rPr lang="en-US" sz="1000" b="1" spc="-19" dirty="0">
                <a:solidFill>
                  <a:srgbClr val="002060"/>
                </a:solidFill>
                <a:latin typeface="Century Gothic"/>
                <a:cs typeface="Century Gothic"/>
              </a:rPr>
              <a:t>i</a:t>
            </a:r>
            <a:r>
              <a:rPr lang="en-US" sz="1000" b="1" spc="4" dirty="0">
                <a:solidFill>
                  <a:srgbClr val="002060"/>
                </a:solidFill>
                <a:latin typeface="Century Gothic"/>
                <a:cs typeface="Century Gothic"/>
              </a:rPr>
              <a:t>v</a:t>
            </a:r>
            <a:r>
              <a:rPr lang="en-US" sz="1000" b="1" spc="-4" dirty="0">
                <a:solidFill>
                  <a:srgbClr val="002060"/>
                </a:solidFill>
                <a:latin typeface="Century Gothic"/>
                <a:cs typeface="Century Gothic"/>
              </a:rPr>
              <a:t>i</a:t>
            </a:r>
            <a:r>
              <a:rPr lang="en-US" sz="1000" b="1" spc="4" dirty="0">
                <a:solidFill>
                  <a:srgbClr val="002060"/>
                </a:solidFill>
                <a:latin typeface="Century Gothic"/>
                <a:cs typeface="Century Gothic"/>
              </a:rPr>
              <a:t>n</a:t>
            </a:r>
            <a:r>
              <a:rPr lang="en-US" sz="1000" b="1" dirty="0">
                <a:solidFill>
                  <a:srgbClr val="002060"/>
                </a:solidFill>
                <a:latin typeface="Century Gothic"/>
                <a:cs typeface="Century Gothic"/>
              </a:rPr>
              <a:t>g </a:t>
            </a:r>
            <a:r>
              <a:rPr lang="en-US" sz="1000" b="1" spc="-19" dirty="0">
                <a:solidFill>
                  <a:srgbClr val="002060"/>
                </a:solidFill>
                <a:latin typeface="Century Gothic"/>
                <a:cs typeface="Century Gothic"/>
              </a:rPr>
              <a:t>t</a:t>
            </a:r>
            <a:r>
              <a:rPr lang="en-US" sz="1000" b="1" dirty="0">
                <a:solidFill>
                  <a:srgbClr val="002060"/>
                </a:solidFill>
                <a:latin typeface="Century Gothic"/>
                <a:cs typeface="Century Gothic"/>
              </a:rPr>
              <a:t>o</a:t>
            </a:r>
            <a:r>
              <a:rPr lang="en-US" sz="1000" b="1" spc="4" dirty="0">
                <a:solidFill>
                  <a:srgbClr val="002060"/>
                </a:solidFill>
                <a:latin typeface="Century Gothic"/>
                <a:cs typeface="Century Gothic"/>
              </a:rPr>
              <a:t> </a:t>
            </a:r>
            <a:r>
              <a:rPr lang="en-US" sz="1000" b="1" dirty="0">
                <a:solidFill>
                  <a:srgbClr val="002060"/>
                </a:solidFill>
                <a:latin typeface="Century Gothic"/>
                <a:cs typeface="Century Gothic"/>
              </a:rPr>
              <a:t>e</a:t>
            </a:r>
            <a:r>
              <a:rPr lang="en-US" sz="1000" b="1" spc="-14" dirty="0">
                <a:solidFill>
                  <a:srgbClr val="002060"/>
                </a:solidFill>
                <a:latin typeface="Century Gothic"/>
                <a:cs typeface="Century Gothic"/>
              </a:rPr>
              <a:t>x</a:t>
            </a:r>
            <a:r>
              <a:rPr lang="en-US" sz="1000" b="1" spc="-25" dirty="0">
                <a:solidFill>
                  <a:srgbClr val="002060"/>
                </a:solidFill>
                <a:latin typeface="Century Gothic"/>
                <a:cs typeface="Century Gothic"/>
              </a:rPr>
              <a:t>p</a:t>
            </a:r>
            <a:r>
              <a:rPr lang="en-US" sz="1000" b="1" spc="14" dirty="0">
                <a:solidFill>
                  <a:srgbClr val="002060"/>
                </a:solidFill>
                <a:latin typeface="Century Gothic"/>
                <a:cs typeface="Century Gothic"/>
              </a:rPr>
              <a:t>l</a:t>
            </a:r>
            <a:r>
              <a:rPr lang="en-US" sz="1000" b="1" spc="4" dirty="0">
                <a:solidFill>
                  <a:srgbClr val="002060"/>
                </a:solidFill>
                <a:latin typeface="Century Gothic"/>
                <a:cs typeface="Century Gothic"/>
              </a:rPr>
              <a:t>o</a:t>
            </a:r>
            <a:r>
              <a:rPr lang="en-US" sz="1000" b="1" spc="-4" dirty="0">
                <a:solidFill>
                  <a:srgbClr val="002060"/>
                </a:solidFill>
                <a:latin typeface="Century Gothic"/>
                <a:cs typeface="Century Gothic"/>
              </a:rPr>
              <a:t>r</a:t>
            </a:r>
            <a:r>
              <a:rPr lang="en-US" sz="1000" b="1" dirty="0">
                <a:solidFill>
                  <a:srgbClr val="002060"/>
                </a:solidFill>
                <a:latin typeface="Century Gothic"/>
                <a:cs typeface="Century Gothic"/>
              </a:rPr>
              <a:t>e </a:t>
            </a:r>
            <a:r>
              <a:rPr lang="en-US" sz="1000" b="1" spc="-19" dirty="0">
                <a:solidFill>
                  <a:srgbClr val="002060"/>
                </a:solidFill>
                <a:latin typeface="Century Gothic"/>
                <a:cs typeface="Century Gothic"/>
              </a:rPr>
              <a:t>t</a:t>
            </a:r>
            <a:r>
              <a:rPr lang="en-US" sz="1000" b="1" spc="4" dirty="0">
                <a:solidFill>
                  <a:srgbClr val="002060"/>
                </a:solidFill>
                <a:latin typeface="Century Gothic"/>
                <a:cs typeface="Century Gothic"/>
              </a:rPr>
              <a:t>h</a:t>
            </a:r>
            <a:r>
              <a:rPr lang="en-US" sz="1000" b="1" dirty="0">
                <a:solidFill>
                  <a:srgbClr val="002060"/>
                </a:solidFill>
                <a:latin typeface="Century Gothic"/>
                <a:cs typeface="Century Gothic"/>
              </a:rPr>
              <a:t>e</a:t>
            </a:r>
            <a:r>
              <a:rPr lang="en-US" sz="1000" b="1" spc="-24" dirty="0">
                <a:solidFill>
                  <a:srgbClr val="002060"/>
                </a:solidFill>
                <a:latin typeface="Century Gothic"/>
                <a:cs typeface="Century Gothic"/>
              </a:rPr>
              <a:t> </a:t>
            </a:r>
            <a:r>
              <a:rPr lang="en-US" sz="1000" b="1" spc="9" dirty="0">
                <a:solidFill>
                  <a:srgbClr val="002060"/>
                </a:solidFill>
                <a:latin typeface="Century Gothic"/>
                <a:cs typeface="Century Gothic"/>
              </a:rPr>
              <a:t>m</a:t>
            </a:r>
            <a:r>
              <a:rPr lang="en-US" sz="1000" b="1" dirty="0">
                <a:solidFill>
                  <a:srgbClr val="002060"/>
                </a:solidFill>
                <a:latin typeface="Century Gothic"/>
                <a:cs typeface="Century Gothic"/>
              </a:rPr>
              <a:t>a</a:t>
            </a:r>
            <a:r>
              <a:rPr lang="en-US" sz="1000" b="1" spc="-9" dirty="0">
                <a:solidFill>
                  <a:srgbClr val="002060"/>
                </a:solidFill>
                <a:latin typeface="Century Gothic"/>
                <a:cs typeface="Century Gothic"/>
              </a:rPr>
              <a:t>g</a:t>
            </a:r>
            <a:r>
              <a:rPr lang="en-US" sz="1000" b="1" spc="-4" dirty="0">
                <a:solidFill>
                  <a:srgbClr val="002060"/>
                </a:solidFill>
                <a:latin typeface="Century Gothic"/>
                <a:cs typeface="Century Gothic"/>
              </a:rPr>
              <a:t>ni</a:t>
            </a:r>
            <a:r>
              <a:rPr lang="en-US" sz="1000" b="1" spc="4" dirty="0">
                <a:solidFill>
                  <a:srgbClr val="002060"/>
                </a:solidFill>
                <a:latin typeface="Century Gothic"/>
                <a:cs typeface="Century Gothic"/>
              </a:rPr>
              <a:t>fic</a:t>
            </a:r>
            <a:r>
              <a:rPr lang="en-US" sz="1000" b="1" spc="-25" dirty="0">
                <a:solidFill>
                  <a:srgbClr val="002060"/>
                </a:solidFill>
                <a:latin typeface="Century Gothic"/>
                <a:cs typeface="Century Gothic"/>
              </a:rPr>
              <a:t>e</a:t>
            </a:r>
            <a:r>
              <a:rPr lang="en-US" sz="1000" b="1" spc="4" dirty="0">
                <a:solidFill>
                  <a:srgbClr val="002060"/>
                </a:solidFill>
                <a:latin typeface="Century Gothic"/>
                <a:cs typeface="Century Gothic"/>
              </a:rPr>
              <a:t>n</a:t>
            </a:r>
            <a:r>
              <a:rPr lang="en-US" sz="1000" b="1" dirty="0">
                <a:solidFill>
                  <a:srgbClr val="002060"/>
                </a:solidFill>
                <a:latin typeface="Century Gothic"/>
                <a:cs typeface="Century Gothic"/>
              </a:rPr>
              <a:t>t</a:t>
            </a:r>
            <a:r>
              <a:rPr lang="en-US" sz="1000" b="1" spc="-19" dirty="0">
                <a:solidFill>
                  <a:srgbClr val="002060"/>
                </a:solidFill>
                <a:latin typeface="Century Gothic"/>
                <a:cs typeface="Century Gothic"/>
              </a:rPr>
              <a:t> </a:t>
            </a:r>
            <a:r>
              <a:rPr lang="en-US" sz="1000" b="1" spc="4" dirty="0">
                <a:solidFill>
                  <a:srgbClr val="002060"/>
                </a:solidFill>
                <a:latin typeface="Century Gothic"/>
                <a:cs typeface="Century Gothic"/>
              </a:rPr>
              <a:t>co</a:t>
            </a:r>
            <a:r>
              <a:rPr lang="en-US" sz="1000" b="1" spc="-4" dirty="0">
                <a:solidFill>
                  <a:srgbClr val="002060"/>
                </a:solidFill>
                <a:latin typeface="Century Gothic"/>
                <a:cs typeface="Century Gothic"/>
              </a:rPr>
              <a:t>r</a:t>
            </a:r>
            <a:r>
              <a:rPr lang="en-US" sz="1000" b="1" spc="-25" dirty="0">
                <a:solidFill>
                  <a:srgbClr val="002060"/>
                </a:solidFill>
                <a:latin typeface="Century Gothic"/>
                <a:cs typeface="Century Gothic"/>
              </a:rPr>
              <a:t>a</a:t>
            </a:r>
            <a:r>
              <a:rPr lang="en-US" sz="1000" b="1" dirty="0">
                <a:solidFill>
                  <a:srgbClr val="002060"/>
                </a:solidFill>
                <a:latin typeface="Century Gothic"/>
                <a:cs typeface="Century Gothic"/>
              </a:rPr>
              <a:t>l </a:t>
            </a:r>
            <a:r>
              <a:rPr lang="en-US" sz="1000" b="1" spc="-4" dirty="0">
                <a:solidFill>
                  <a:srgbClr val="002060"/>
                </a:solidFill>
                <a:latin typeface="Century Gothic"/>
                <a:cs typeface="Century Gothic"/>
              </a:rPr>
              <a:t>r</a:t>
            </a:r>
            <a:r>
              <a:rPr lang="en-US" sz="1000" b="1" dirty="0">
                <a:solidFill>
                  <a:srgbClr val="002060"/>
                </a:solidFill>
                <a:latin typeface="Century Gothic"/>
                <a:cs typeface="Century Gothic"/>
              </a:rPr>
              <a:t>ee</a:t>
            </a:r>
            <a:r>
              <a:rPr lang="en-US" sz="1000" b="1" spc="4" dirty="0">
                <a:solidFill>
                  <a:srgbClr val="002060"/>
                </a:solidFill>
                <a:latin typeface="Century Gothic"/>
                <a:cs typeface="Century Gothic"/>
              </a:rPr>
              <a:t>f</a:t>
            </a:r>
            <a:r>
              <a:rPr lang="en-US" sz="1000" b="1" dirty="0">
                <a:solidFill>
                  <a:srgbClr val="002060"/>
                </a:solidFill>
                <a:latin typeface="Century Gothic"/>
                <a:cs typeface="Century Gothic"/>
              </a:rPr>
              <a:t>s.</a:t>
            </a:r>
            <a:r>
              <a:rPr lang="en-US" sz="1000" b="1" spc="-14" dirty="0">
                <a:solidFill>
                  <a:srgbClr val="002060"/>
                </a:solidFill>
                <a:latin typeface="Century Gothic"/>
                <a:cs typeface="Century Gothic"/>
              </a:rPr>
              <a:t> </a:t>
            </a:r>
            <a:r>
              <a:rPr lang="en-US" sz="1000" b="1" spc="-4" dirty="0">
                <a:solidFill>
                  <a:srgbClr val="002060"/>
                </a:solidFill>
                <a:latin typeface="Century Gothic"/>
                <a:cs typeface="Century Gothic"/>
              </a:rPr>
              <a:t>T</a:t>
            </a:r>
            <a:r>
              <a:rPr lang="en-US" sz="1000" b="1" spc="4" dirty="0">
                <a:solidFill>
                  <a:srgbClr val="002060"/>
                </a:solidFill>
                <a:latin typeface="Century Gothic"/>
                <a:cs typeface="Century Gothic"/>
              </a:rPr>
              <a:t>h</a:t>
            </a:r>
            <a:r>
              <a:rPr lang="en-US" sz="1000" b="1" dirty="0">
                <a:solidFill>
                  <a:srgbClr val="002060"/>
                </a:solidFill>
                <a:latin typeface="Century Gothic"/>
                <a:cs typeface="Century Gothic"/>
              </a:rPr>
              <a:t>e</a:t>
            </a:r>
            <a:r>
              <a:rPr lang="en-US" sz="1000" b="1" spc="-24" dirty="0">
                <a:solidFill>
                  <a:srgbClr val="002060"/>
                </a:solidFill>
                <a:latin typeface="Century Gothic"/>
                <a:cs typeface="Century Gothic"/>
              </a:rPr>
              <a:t> </a:t>
            </a:r>
            <a:r>
              <a:rPr lang="en-US" sz="1000" b="1" spc="19" dirty="0">
                <a:solidFill>
                  <a:srgbClr val="002060"/>
                </a:solidFill>
                <a:latin typeface="Century Gothic"/>
                <a:cs typeface="Century Gothic"/>
              </a:rPr>
              <a:t>m</a:t>
            </a:r>
            <a:r>
              <a:rPr lang="en-US" sz="1000" b="1" spc="-9" dirty="0">
                <a:solidFill>
                  <a:srgbClr val="002060"/>
                </a:solidFill>
                <a:latin typeface="Century Gothic"/>
                <a:cs typeface="Century Gothic"/>
              </a:rPr>
              <a:t>a</a:t>
            </a:r>
            <a:r>
              <a:rPr lang="en-US" sz="1000" b="1" spc="4" dirty="0">
                <a:solidFill>
                  <a:srgbClr val="002060"/>
                </a:solidFill>
                <a:latin typeface="Century Gothic"/>
                <a:cs typeface="Century Gothic"/>
              </a:rPr>
              <a:t>n</a:t>
            </a:r>
            <a:r>
              <a:rPr lang="en-US" sz="1000" b="1" spc="-9" dirty="0">
                <a:solidFill>
                  <a:srgbClr val="002060"/>
                </a:solidFill>
                <a:latin typeface="Century Gothic"/>
                <a:cs typeface="Century Gothic"/>
              </a:rPr>
              <a:t>a</a:t>
            </a:r>
            <a:r>
              <a:rPr lang="en-US" sz="1000" b="1" spc="-14" dirty="0">
                <a:solidFill>
                  <a:srgbClr val="002060"/>
                </a:solidFill>
                <a:latin typeface="Century Gothic"/>
                <a:cs typeface="Century Gothic"/>
              </a:rPr>
              <a:t>g</a:t>
            </a:r>
            <a:r>
              <a:rPr lang="en-US" sz="1000" b="1" spc="-25" dirty="0">
                <a:solidFill>
                  <a:srgbClr val="002060"/>
                </a:solidFill>
                <a:latin typeface="Century Gothic"/>
                <a:cs typeface="Century Gothic"/>
              </a:rPr>
              <a:t>e</a:t>
            </a:r>
            <a:r>
              <a:rPr lang="en-US" sz="1000" b="1" spc="9" dirty="0">
                <a:solidFill>
                  <a:srgbClr val="002060"/>
                </a:solidFill>
                <a:latin typeface="Century Gothic"/>
                <a:cs typeface="Century Gothic"/>
              </a:rPr>
              <a:t>m</a:t>
            </a:r>
            <a:r>
              <a:rPr lang="en-US" sz="1000" b="1" dirty="0">
                <a:solidFill>
                  <a:srgbClr val="002060"/>
                </a:solidFill>
                <a:latin typeface="Century Gothic"/>
                <a:cs typeface="Century Gothic"/>
              </a:rPr>
              <a:t>e</a:t>
            </a:r>
            <a:r>
              <a:rPr lang="en-US" sz="1000" b="1" spc="4" dirty="0">
                <a:solidFill>
                  <a:srgbClr val="002060"/>
                </a:solidFill>
                <a:latin typeface="Century Gothic"/>
                <a:cs typeface="Century Gothic"/>
              </a:rPr>
              <a:t>n</a:t>
            </a:r>
            <a:r>
              <a:rPr lang="en-US" sz="1000" b="1" dirty="0">
                <a:solidFill>
                  <a:srgbClr val="002060"/>
                </a:solidFill>
                <a:latin typeface="Century Gothic"/>
                <a:cs typeface="Century Gothic"/>
              </a:rPr>
              <a:t>t</a:t>
            </a:r>
            <a:r>
              <a:rPr lang="en-US" sz="1000" b="1" spc="-44" dirty="0">
                <a:solidFill>
                  <a:srgbClr val="002060"/>
                </a:solidFill>
                <a:latin typeface="Century Gothic"/>
                <a:cs typeface="Century Gothic"/>
              </a:rPr>
              <a:t> </a:t>
            </a:r>
            <a:r>
              <a:rPr lang="en-US" sz="1000" b="1" spc="4" dirty="0">
                <a:solidFill>
                  <a:srgbClr val="002060"/>
                </a:solidFill>
                <a:latin typeface="Century Gothic"/>
                <a:cs typeface="Century Gothic"/>
              </a:rPr>
              <a:t>o</a:t>
            </a:r>
            <a:r>
              <a:rPr lang="en-US" sz="1000" b="1" dirty="0">
                <a:solidFill>
                  <a:srgbClr val="002060"/>
                </a:solidFill>
                <a:latin typeface="Century Gothic"/>
                <a:cs typeface="Century Gothic"/>
              </a:rPr>
              <a:t>f</a:t>
            </a:r>
            <a:r>
              <a:rPr lang="en-US" sz="1000" b="1" spc="4" dirty="0">
                <a:solidFill>
                  <a:srgbClr val="002060"/>
                </a:solidFill>
                <a:latin typeface="Century Gothic"/>
                <a:cs typeface="Century Gothic"/>
              </a:rPr>
              <a:t> </a:t>
            </a:r>
            <a:r>
              <a:rPr lang="en-US" sz="1000" b="1" spc="-19" dirty="0">
                <a:solidFill>
                  <a:srgbClr val="002060"/>
                </a:solidFill>
                <a:latin typeface="Century Gothic"/>
                <a:cs typeface="Century Gothic"/>
              </a:rPr>
              <a:t>t</a:t>
            </a:r>
            <a:r>
              <a:rPr lang="en-US" sz="1000" b="1" spc="4" dirty="0">
                <a:solidFill>
                  <a:srgbClr val="002060"/>
                </a:solidFill>
                <a:latin typeface="Century Gothic"/>
                <a:cs typeface="Century Gothic"/>
              </a:rPr>
              <a:t>h</a:t>
            </a:r>
            <a:r>
              <a:rPr lang="en-US" sz="1000" b="1" dirty="0">
                <a:solidFill>
                  <a:srgbClr val="002060"/>
                </a:solidFill>
                <a:latin typeface="Century Gothic"/>
                <a:cs typeface="Century Gothic"/>
              </a:rPr>
              <a:t>e </a:t>
            </a:r>
            <a:r>
              <a:rPr lang="en-US" sz="1000" b="1" spc="-4" dirty="0">
                <a:solidFill>
                  <a:srgbClr val="002060"/>
                </a:solidFill>
                <a:latin typeface="Century Gothic"/>
                <a:cs typeface="Century Gothic"/>
              </a:rPr>
              <a:t>h</a:t>
            </a:r>
            <a:r>
              <a:rPr lang="en-US" sz="1000" b="1" spc="4" dirty="0">
                <a:solidFill>
                  <a:srgbClr val="002060"/>
                </a:solidFill>
                <a:latin typeface="Century Gothic"/>
                <a:cs typeface="Century Gothic"/>
              </a:rPr>
              <a:t>o</a:t>
            </a:r>
            <a:r>
              <a:rPr lang="en-US" sz="1000" b="1" spc="-19" dirty="0">
                <a:solidFill>
                  <a:srgbClr val="002060"/>
                </a:solidFill>
                <a:latin typeface="Century Gothic"/>
                <a:cs typeface="Century Gothic"/>
              </a:rPr>
              <a:t>t</a:t>
            </a:r>
            <a:r>
              <a:rPr lang="en-US" sz="1000" b="1" spc="-25" dirty="0">
                <a:solidFill>
                  <a:srgbClr val="002060"/>
                </a:solidFill>
                <a:latin typeface="Century Gothic"/>
                <a:cs typeface="Century Gothic"/>
              </a:rPr>
              <a:t>e</a:t>
            </a:r>
            <a:r>
              <a:rPr lang="en-US" sz="1000" b="1" dirty="0">
                <a:solidFill>
                  <a:srgbClr val="002060"/>
                </a:solidFill>
                <a:latin typeface="Century Gothic"/>
                <a:cs typeface="Century Gothic"/>
              </a:rPr>
              <a:t>l</a:t>
            </a:r>
            <a:r>
              <a:rPr lang="en-US" sz="1000" b="1" spc="24" dirty="0">
                <a:solidFill>
                  <a:srgbClr val="002060"/>
                </a:solidFill>
                <a:latin typeface="Century Gothic"/>
                <a:cs typeface="Century Gothic"/>
              </a:rPr>
              <a:t> </a:t>
            </a:r>
            <a:r>
              <a:rPr lang="en-US" sz="1000" b="1" spc="-4" dirty="0">
                <a:solidFill>
                  <a:srgbClr val="002060"/>
                </a:solidFill>
                <a:latin typeface="Century Gothic"/>
                <a:cs typeface="Century Gothic"/>
              </a:rPr>
              <a:t>h</a:t>
            </a:r>
            <a:r>
              <a:rPr lang="en-US" sz="1000" b="1" dirty="0">
                <a:solidFill>
                  <a:srgbClr val="002060"/>
                </a:solidFill>
                <a:latin typeface="Century Gothic"/>
                <a:cs typeface="Century Gothic"/>
              </a:rPr>
              <a:t>as s</a:t>
            </a:r>
            <a:r>
              <a:rPr lang="en-US" sz="1000" b="1" spc="-19" dirty="0">
                <a:solidFill>
                  <a:srgbClr val="002060"/>
                </a:solidFill>
                <a:latin typeface="Century Gothic"/>
                <a:cs typeface="Century Gothic"/>
              </a:rPr>
              <a:t>t</a:t>
            </a:r>
            <a:r>
              <a:rPr lang="en-US" sz="1000" b="1" spc="-4" dirty="0">
                <a:solidFill>
                  <a:srgbClr val="002060"/>
                </a:solidFill>
                <a:latin typeface="Century Gothic"/>
                <a:cs typeface="Century Gothic"/>
              </a:rPr>
              <a:t>u</a:t>
            </a:r>
            <a:r>
              <a:rPr lang="en-US" sz="1000" b="1" dirty="0">
                <a:solidFill>
                  <a:srgbClr val="002060"/>
                </a:solidFill>
                <a:latin typeface="Century Gothic"/>
                <a:cs typeface="Century Gothic"/>
              </a:rPr>
              <a:t>d</a:t>
            </a:r>
            <a:r>
              <a:rPr lang="en-US" sz="1000" b="1" spc="4" dirty="0">
                <a:solidFill>
                  <a:srgbClr val="002060"/>
                </a:solidFill>
                <a:latin typeface="Century Gothic"/>
                <a:cs typeface="Century Gothic"/>
              </a:rPr>
              <a:t>i</a:t>
            </a:r>
            <a:r>
              <a:rPr lang="en-US" sz="1000" b="1" dirty="0">
                <a:solidFill>
                  <a:srgbClr val="002060"/>
                </a:solidFill>
                <a:latin typeface="Century Gothic"/>
                <a:cs typeface="Century Gothic"/>
              </a:rPr>
              <a:t>ed</a:t>
            </a:r>
            <a:r>
              <a:rPr lang="en-US" sz="1000" b="1" spc="-14" dirty="0">
                <a:solidFill>
                  <a:srgbClr val="002060"/>
                </a:solidFill>
                <a:latin typeface="Century Gothic"/>
                <a:cs typeface="Century Gothic"/>
              </a:rPr>
              <a:t> e</a:t>
            </a:r>
            <a:r>
              <a:rPr lang="en-US" sz="1000" b="1" spc="14" dirty="0">
                <a:solidFill>
                  <a:srgbClr val="002060"/>
                </a:solidFill>
                <a:latin typeface="Century Gothic"/>
                <a:cs typeface="Century Gothic"/>
              </a:rPr>
              <a:t>v</a:t>
            </a:r>
            <a:r>
              <a:rPr lang="en-US" sz="1000" b="1" dirty="0">
                <a:solidFill>
                  <a:srgbClr val="002060"/>
                </a:solidFill>
                <a:latin typeface="Century Gothic"/>
                <a:cs typeface="Century Gothic"/>
              </a:rPr>
              <a:t>e</a:t>
            </a:r>
            <a:r>
              <a:rPr lang="en-US" sz="1000" b="1" spc="-4" dirty="0">
                <a:solidFill>
                  <a:srgbClr val="002060"/>
                </a:solidFill>
                <a:latin typeface="Century Gothic"/>
                <a:cs typeface="Century Gothic"/>
              </a:rPr>
              <a:t>r</a:t>
            </a:r>
            <a:r>
              <a:rPr lang="en-US" sz="1000" b="1" dirty="0">
                <a:solidFill>
                  <a:srgbClr val="002060"/>
                </a:solidFill>
                <a:latin typeface="Century Gothic"/>
                <a:cs typeface="Century Gothic"/>
              </a:rPr>
              <a:t>y</a:t>
            </a:r>
            <a:r>
              <a:rPr lang="en-US" sz="1000" b="1" spc="-39" dirty="0">
                <a:solidFill>
                  <a:srgbClr val="002060"/>
                </a:solidFill>
                <a:latin typeface="Century Gothic"/>
                <a:cs typeface="Century Gothic"/>
              </a:rPr>
              <a:t> </a:t>
            </a:r>
            <a:r>
              <a:rPr lang="en-US" sz="1000" b="1" spc="29" dirty="0">
                <a:solidFill>
                  <a:srgbClr val="002060"/>
                </a:solidFill>
                <a:latin typeface="Century Gothic"/>
                <a:cs typeface="Century Gothic"/>
              </a:rPr>
              <a:t>m</a:t>
            </a:r>
            <a:r>
              <a:rPr lang="en-US" sz="1000" b="1" dirty="0">
                <a:solidFill>
                  <a:srgbClr val="002060"/>
                </a:solidFill>
                <a:latin typeface="Century Gothic"/>
                <a:cs typeface="Century Gothic"/>
              </a:rPr>
              <a:t>e</a:t>
            </a:r>
            <a:r>
              <a:rPr lang="en-US" sz="1000" b="1" spc="-25" dirty="0">
                <a:solidFill>
                  <a:srgbClr val="002060"/>
                </a:solidFill>
                <a:latin typeface="Century Gothic"/>
                <a:cs typeface="Century Gothic"/>
              </a:rPr>
              <a:t>a</a:t>
            </a:r>
            <a:r>
              <a:rPr lang="en-US" sz="1000" b="1" dirty="0">
                <a:solidFill>
                  <a:srgbClr val="002060"/>
                </a:solidFill>
                <a:latin typeface="Century Gothic"/>
                <a:cs typeface="Century Gothic"/>
              </a:rPr>
              <a:t>n</a:t>
            </a:r>
            <a:r>
              <a:rPr lang="en-US" sz="1000" b="1" spc="4" dirty="0">
                <a:solidFill>
                  <a:srgbClr val="002060"/>
                </a:solidFill>
                <a:latin typeface="Century Gothic"/>
                <a:cs typeface="Century Gothic"/>
              </a:rPr>
              <a:t> </a:t>
            </a:r>
            <a:r>
              <a:rPr lang="en-US" sz="1000" b="1" spc="-19" dirty="0">
                <a:solidFill>
                  <a:srgbClr val="002060"/>
                </a:solidFill>
                <a:latin typeface="Century Gothic"/>
                <a:cs typeface="Century Gothic"/>
              </a:rPr>
              <a:t>t</a:t>
            </a:r>
            <a:r>
              <a:rPr lang="en-US" sz="1000" b="1" dirty="0">
                <a:solidFill>
                  <a:srgbClr val="002060"/>
                </a:solidFill>
                <a:latin typeface="Century Gothic"/>
                <a:cs typeface="Century Gothic"/>
              </a:rPr>
              <a:t>o</a:t>
            </a:r>
            <a:r>
              <a:rPr lang="en-US" sz="1000" b="1" spc="4" dirty="0">
                <a:solidFill>
                  <a:srgbClr val="002060"/>
                </a:solidFill>
                <a:latin typeface="Century Gothic"/>
                <a:cs typeface="Century Gothic"/>
              </a:rPr>
              <a:t> c</a:t>
            </a:r>
            <a:r>
              <a:rPr lang="en-US" sz="1000" b="1" spc="-4" dirty="0">
                <a:solidFill>
                  <a:srgbClr val="002060"/>
                </a:solidFill>
                <a:latin typeface="Century Gothic"/>
                <a:cs typeface="Century Gothic"/>
              </a:rPr>
              <a:t>r</a:t>
            </a:r>
            <a:r>
              <a:rPr lang="en-US" sz="1000" b="1" spc="-9" dirty="0">
                <a:solidFill>
                  <a:srgbClr val="002060"/>
                </a:solidFill>
                <a:latin typeface="Century Gothic"/>
                <a:cs typeface="Century Gothic"/>
              </a:rPr>
              <a:t>e</a:t>
            </a:r>
            <a:r>
              <a:rPr lang="en-US" sz="1000" b="1" dirty="0">
                <a:solidFill>
                  <a:srgbClr val="002060"/>
                </a:solidFill>
                <a:latin typeface="Century Gothic"/>
                <a:cs typeface="Century Gothic"/>
              </a:rPr>
              <a:t>a</a:t>
            </a:r>
            <a:r>
              <a:rPr lang="en-US" sz="1000" b="1" spc="-19" dirty="0">
                <a:solidFill>
                  <a:srgbClr val="002060"/>
                </a:solidFill>
                <a:latin typeface="Century Gothic"/>
                <a:cs typeface="Century Gothic"/>
              </a:rPr>
              <a:t>t</a:t>
            </a:r>
            <a:r>
              <a:rPr lang="en-US" sz="1000" b="1" dirty="0">
                <a:solidFill>
                  <a:srgbClr val="002060"/>
                </a:solidFill>
                <a:latin typeface="Century Gothic"/>
                <a:cs typeface="Century Gothic"/>
              </a:rPr>
              <a:t>e </a:t>
            </a:r>
            <a:r>
              <a:rPr lang="en-US" sz="1000" b="1" spc="-9" dirty="0">
                <a:solidFill>
                  <a:srgbClr val="002060"/>
                </a:solidFill>
                <a:latin typeface="Century Gothic"/>
                <a:cs typeface="Century Gothic"/>
              </a:rPr>
              <a:t>t</a:t>
            </a:r>
            <a:r>
              <a:rPr lang="en-US" sz="1000" b="1" spc="4" dirty="0">
                <a:solidFill>
                  <a:srgbClr val="002060"/>
                </a:solidFill>
                <a:latin typeface="Century Gothic"/>
                <a:cs typeface="Century Gothic"/>
              </a:rPr>
              <a:t>h</a:t>
            </a:r>
            <a:r>
              <a:rPr lang="en-US" sz="1000" b="1" dirty="0">
                <a:solidFill>
                  <a:srgbClr val="002060"/>
                </a:solidFill>
                <a:latin typeface="Century Gothic"/>
                <a:cs typeface="Century Gothic"/>
              </a:rPr>
              <a:t>e </a:t>
            </a:r>
            <a:r>
              <a:rPr lang="en-US" sz="1000" b="1" spc="-4" dirty="0">
                <a:solidFill>
                  <a:srgbClr val="002060"/>
                </a:solidFill>
                <a:latin typeface="Century Gothic"/>
                <a:cs typeface="Century Gothic"/>
              </a:rPr>
              <a:t>u</a:t>
            </a:r>
            <a:r>
              <a:rPr lang="en-US" sz="1000" b="1" spc="-29" dirty="0">
                <a:solidFill>
                  <a:srgbClr val="002060"/>
                </a:solidFill>
                <a:latin typeface="Century Gothic"/>
                <a:cs typeface="Century Gothic"/>
              </a:rPr>
              <a:t>t</a:t>
            </a:r>
            <a:r>
              <a:rPr lang="en-US" sz="1000" b="1" spc="19" dirty="0">
                <a:solidFill>
                  <a:srgbClr val="002060"/>
                </a:solidFill>
                <a:latin typeface="Century Gothic"/>
                <a:cs typeface="Century Gothic"/>
              </a:rPr>
              <a:t>m</a:t>
            </a:r>
            <a:r>
              <a:rPr lang="en-US" sz="1000" b="1" spc="4" dirty="0">
                <a:solidFill>
                  <a:srgbClr val="002060"/>
                </a:solidFill>
                <a:latin typeface="Century Gothic"/>
                <a:cs typeface="Century Gothic"/>
              </a:rPr>
              <a:t>o</a:t>
            </a:r>
            <a:r>
              <a:rPr lang="en-US" sz="1000" b="1" dirty="0">
                <a:solidFill>
                  <a:srgbClr val="002060"/>
                </a:solidFill>
                <a:latin typeface="Century Gothic"/>
                <a:cs typeface="Century Gothic"/>
              </a:rPr>
              <a:t>st</a:t>
            </a:r>
            <a:r>
              <a:rPr lang="en-US" sz="1000" b="1" spc="-19" dirty="0">
                <a:solidFill>
                  <a:srgbClr val="002060"/>
                </a:solidFill>
                <a:latin typeface="Century Gothic"/>
                <a:cs typeface="Century Gothic"/>
              </a:rPr>
              <a:t> </a:t>
            </a:r>
            <a:r>
              <a:rPr lang="en-US" sz="1000" b="1" spc="-9" dirty="0">
                <a:solidFill>
                  <a:srgbClr val="002060"/>
                </a:solidFill>
                <a:latin typeface="Century Gothic"/>
                <a:cs typeface="Century Gothic"/>
              </a:rPr>
              <a:t>c</a:t>
            </a:r>
            <a:r>
              <a:rPr lang="en-US" sz="1000" b="1" spc="-4" dirty="0">
                <a:solidFill>
                  <a:srgbClr val="002060"/>
                </a:solidFill>
                <a:latin typeface="Century Gothic"/>
                <a:cs typeface="Century Gothic"/>
              </a:rPr>
              <a:t>o</a:t>
            </a:r>
            <a:r>
              <a:rPr lang="en-US" sz="1000" b="1" spc="9" dirty="0">
                <a:solidFill>
                  <a:srgbClr val="002060"/>
                </a:solidFill>
                <a:latin typeface="Century Gothic"/>
                <a:cs typeface="Century Gothic"/>
              </a:rPr>
              <a:t>m</a:t>
            </a:r>
            <a:r>
              <a:rPr lang="en-US" sz="1000" b="1" spc="-4" dirty="0">
                <a:solidFill>
                  <a:srgbClr val="002060"/>
                </a:solidFill>
                <a:latin typeface="Century Gothic"/>
                <a:cs typeface="Century Gothic"/>
              </a:rPr>
              <a:t>f</a:t>
            </a:r>
            <a:r>
              <a:rPr lang="en-US" sz="1000" b="1" spc="4" dirty="0">
                <a:solidFill>
                  <a:srgbClr val="002060"/>
                </a:solidFill>
                <a:latin typeface="Century Gothic"/>
                <a:cs typeface="Century Gothic"/>
              </a:rPr>
              <a:t>o</a:t>
            </a:r>
            <a:r>
              <a:rPr lang="en-US" sz="1000" b="1" spc="-4" dirty="0">
                <a:solidFill>
                  <a:srgbClr val="002060"/>
                </a:solidFill>
                <a:latin typeface="Century Gothic"/>
                <a:cs typeface="Century Gothic"/>
              </a:rPr>
              <a:t>r</a:t>
            </a:r>
            <a:r>
              <a:rPr lang="en-US" sz="1000" b="1" spc="-9" dirty="0">
                <a:solidFill>
                  <a:srgbClr val="002060"/>
                </a:solidFill>
                <a:latin typeface="Century Gothic"/>
                <a:cs typeface="Century Gothic"/>
              </a:rPr>
              <a:t>t</a:t>
            </a:r>
            <a:r>
              <a:rPr lang="en-US" sz="1000" b="1" dirty="0">
                <a:solidFill>
                  <a:srgbClr val="002060"/>
                </a:solidFill>
                <a:latin typeface="Century Gothic"/>
                <a:cs typeface="Century Gothic"/>
              </a:rPr>
              <a:t>,</a:t>
            </a:r>
            <a:r>
              <a:rPr lang="en-US" sz="1000" b="1" spc="-29" dirty="0">
                <a:solidFill>
                  <a:srgbClr val="002060"/>
                </a:solidFill>
                <a:latin typeface="Century Gothic"/>
                <a:cs typeface="Century Gothic"/>
              </a:rPr>
              <a:t> </a:t>
            </a:r>
            <a:r>
              <a:rPr lang="en-US" sz="1000" b="1" dirty="0">
                <a:solidFill>
                  <a:srgbClr val="002060"/>
                </a:solidFill>
                <a:latin typeface="Century Gothic"/>
                <a:cs typeface="Century Gothic"/>
              </a:rPr>
              <a:t>p</a:t>
            </a:r>
            <a:r>
              <a:rPr lang="en-US" sz="1000" b="1" spc="29" dirty="0">
                <a:solidFill>
                  <a:srgbClr val="002060"/>
                </a:solidFill>
                <a:latin typeface="Century Gothic"/>
                <a:cs typeface="Century Gothic"/>
              </a:rPr>
              <a:t>l</a:t>
            </a:r>
            <a:r>
              <a:rPr lang="en-US" sz="1000" b="1" spc="-25" dirty="0">
                <a:solidFill>
                  <a:srgbClr val="002060"/>
                </a:solidFill>
                <a:latin typeface="Century Gothic"/>
                <a:cs typeface="Century Gothic"/>
              </a:rPr>
              <a:t>e</a:t>
            </a:r>
            <a:r>
              <a:rPr lang="en-US" sz="1000" b="1" spc="-9" dirty="0">
                <a:solidFill>
                  <a:srgbClr val="002060"/>
                </a:solidFill>
                <a:latin typeface="Century Gothic"/>
                <a:cs typeface="Century Gothic"/>
              </a:rPr>
              <a:t>a</a:t>
            </a:r>
            <a:r>
              <a:rPr lang="en-US" sz="1000" b="1" dirty="0">
                <a:solidFill>
                  <a:srgbClr val="002060"/>
                </a:solidFill>
                <a:latin typeface="Century Gothic"/>
                <a:cs typeface="Century Gothic"/>
              </a:rPr>
              <a:t>s</a:t>
            </a:r>
            <a:r>
              <a:rPr lang="en-US" sz="1000" b="1" spc="-14" dirty="0">
                <a:solidFill>
                  <a:srgbClr val="002060"/>
                </a:solidFill>
                <a:latin typeface="Century Gothic"/>
                <a:cs typeface="Century Gothic"/>
              </a:rPr>
              <a:t>u</a:t>
            </a:r>
            <a:r>
              <a:rPr lang="en-US" sz="1000" b="1" spc="-4" dirty="0">
                <a:solidFill>
                  <a:srgbClr val="002060"/>
                </a:solidFill>
                <a:latin typeface="Century Gothic"/>
                <a:cs typeface="Century Gothic"/>
              </a:rPr>
              <a:t>r</a:t>
            </a:r>
            <a:r>
              <a:rPr lang="en-US" sz="1000" b="1" dirty="0">
                <a:solidFill>
                  <a:srgbClr val="002060"/>
                </a:solidFill>
                <a:latin typeface="Century Gothic"/>
                <a:cs typeface="Century Gothic"/>
              </a:rPr>
              <a:t>e a</a:t>
            </a:r>
            <a:r>
              <a:rPr lang="en-US" sz="1000" b="1" spc="4" dirty="0">
                <a:solidFill>
                  <a:srgbClr val="002060"/>
                </a:solidFill>
                <a:latin typeface="Century Gothic"/>
                <a:cs typeface="Century Gothic"/>
              </a:rPr>
              <a:t>n</a:t>
            </a:r>
            <a:r>
              <a:rPr lang="en-US" sz="1000" b="1" dirty="0">
                <a:solidFill>
                  <a:srgbClr val="002060"/>
                </a:solidFill>
                <a:latin typeface="Century Gothic"/>
                <a:cs typeface="Century Gothic"/>
              </a:rPr>
              <a:t>d </a:t>
            </a:r>
            <a:r>
              <a:rPr lang="en-US" sz="1000" b="1" spc="-4" dirty="0">
                <a:solidFill>
                  <a:srgbClr val="002060"/>
                </a:solidFill>
                <a:latin typeface="Century Gothic"/>
                <a:cs typeface="Century Gothic"/>
              </a:rPr>
              <a:t>r</a:t>
            </a:r>
            <a:r>
              <a:rPr lang="en-US" sz="1000" b="1" spc="-14" dirty="0">
                <a:solidFill>
                  <a:srgbClr val="002060"/>
                </a:solidFill>
                <a:latin typeface="Century Gothic"/>
                <a:cs typeface="Century Gothic"/>
              </a:rPr>
              <a:t>e</a:t>
            </a:r>
            <a:r>
              <a:rPr lang="en-US" sz="1000" b="1" spc="14" dirty="0">
                <a:solidFill>
                  <a:srgbClr val="002060"/>
                </a:solidFill>
                <a:latin typeface="Century Gothic"/>
                <a:cs typeface="Century Gothic"/>
              </a:rPr>
              <a:t>l</a:t>
            </a:r>
            <a:r>
              <a:rPr lang="en-US" sz="1000" b="1" dirty="0">
                <a:solidFill>
                  <a:srgbClr val="002060"/>
                </a:solidFill>
                <a:latin typeface="Century Gothic"/>
                <a:cs typeface="Century Gothic"/>
              </a:rPr>
              <a:t>axa</a:t>
            </a:r>
            <a:r>
              <a:rPr lang="en-US" sz="1000" b="1" spc="-19" dirty="0">
                <a:solidFill>
                  <a:srgbClr val="002060"/>
                </a:solidFill>
                <a:latin typeface="Century Gothic"/>
                <a:cs typeface="Century Gothic"/>
              </a:rPr>
              <a:t>t</a:t>
            </a:r>
            <a:r>
              <a:rPr lang="en-US" sz="1000" b="1" spc="-4" dirty="0">
                <a:solidFill>
                  <a:srgbClr val="002060"/>
                </a:solidFill>
                <a:latin typeface="Century Gothic"/>
                <a:cs typeface="Century Gothic"/>
              </a:rPr>
              <a:t>io</a:t>
            </a:r>
            <a:r>
              <a:rPr lang="en-US" sz="1000" b="1" dirty="0">
                <a:solidFill>
                  <a:srgbClr val="002060"/>
                </a:solidFill>
                <a:latin typeface="Century Gothic"/>
                <a:cs typeface="Century Gothic"/>
              </a:rPr>
              <a:t>n</a:t>
            </a:r>
            <a:r>
              <a:rPr lang="en-US" sz="1000" b="1" spc="4" dirty="0">
                <a:solidFill>
                  <a:srgbClr val="002060"/>
                </a:solidFill>
                <a:latin typeface="Century Gothic"/>
                <a:cs typeface="Century Gothic"/>
              </a:rPr>
              <a:t> </a:t>
            </a:r>
            <a:r>
              <a:rPr lang="en-US" sz="1000" b="1" spc="-19" dirty="0">
                <a:solidFill>
                  <a:srgbClr val="002060"/>
                </a:solidFill>
                <a:latin typeface="Century Gothic"/>
                <a:cs typeface="Century Gothic"/>
              </a:rPr>
              <a:t>t</a:t>
            </a:r>
            <a:r>
              <a:rPr lang="en-US" sz="1000" b="1" dirty="0">
                <a:solidFill>
                  <a:srgbClr val="002060"/>
                </a:solidFill>
                <a:latin typeface="Century Gothic"/>
                <a:cs typeface="Century Gothic"/>
              </a:rPr>
              <a:t>o</a:t>
            </a:r>
            <a:r>
              <a:rPr lang="en-US" sz="1000" b="1" spc="4" dirty="0">
                <a:solidFill>
                  <a:srgbClr val="002060"/>
                </a:solidFill>
                <a:latin typeface="Century Gothic"/>
                <a:cs typeface="Century Gothic"/>
              </a:rPr>
              <a:t> </a:t>
            </a:r>
            <a:r>
              <a:rPr lang="en-US" sz="1000" b="1" dirty="0">
                <a:solidFill>
                  <a:srgbClr val="002060"/>
                </a:solidFill>
                <a:latin typeface="Century Gothic"/>
                <a:cs typeface="Century Gothic"/>
              </a:rPr>
              <a:t>sa</a:t>
            </a:r>
            <a:r>
              <a:rPr lang="en-US" sz="1000" b="1" spc="-19" dirty="0">
                <a:solidFill>
                  <a:srgbClr val="002060"/>
                </a:solidFill>
                <a:latin typeface="Century Gothic"/>
                <a:cs typeface="Century Gothic"/>
              </a:rPr>
              <a:t>t</a:t>
            </a:r>
            <a:r>
              <a:rPr lang="en-US" sz="1000" b="1" spc="4" dirty="0">
                <a:solidFill>
                  <a:srgbClr val="002060"/>
                </a:solidFill>
                <a:latin typeface="Century Gothic"/>
                <a:cs typeface="Century Gothic"/>
              </a:rPr>
              <a:t>i</a:t>
            </a:r>
            <a:r>
              <a:rPr lang="en-US" sz="1000" b="1" dirty="0">
                <a:solidFill>
                  <a:srgbClr val="002060"/>
                </a:solidFill>
                <a:latin typeface="Century Gothic"/>
                <a:cs typeface="Century Gothic"/>
              </a:rPr>
              <a:t>s</a:t>
            </a:r>
            <a:r>
              <a:rPr lang="en-US" sz="1000" b="1" spc="4" dirty="0">
                <a:solidFill>
                  <a:srgbClr val="002060"/>
                </a:solidFill>
                <a:latin typeface="Century Gothic"/>
                <a:cs typeface="Century Gothic"/>
              </a:rPr>
              <a:t>f</a:t>
            </a:r>
            <a:r>
              <a:rPr lang="en-US" sz="1000" b="1" dirty="0">
                <a:solidFill>
                  <a:srgbClr val="002060"/>
                </a:solidFill>
                <a:latin typeface="Century Gothic"/>
                <a:cs typeface="Century Gothic"/>
              </a:rPr>
              <a:t>y</a:t>
            </a:r>
            <a:r>
              <a:rPr lang="en-US" sz="1000" b="1" spc="-25" dirty="0">
                <a:solidFill>
                  <a:srgbClr val="002060"/>
                </a:solidFill>
                <a:latin typeface="Century Gothic"/>
                <a:cs typeface="Century Gothic"/>
              </a:rPr>
              <a:t> </a:t>
            </a:r>
            <a:r>
              <a:rPr lang="en-US" sz="1000" b="1" spc="-19" dirty="0">
                <a:solidFill>
                  <a:srgbClr val="002060"/>
                </a:solidFill>
                <a:latin typeface="Century Gothic"/>
                <a:cs typeface="Century Gothic"/>
              </a:rPr>
              <a:t>t</a:t>
            </a:r>
            <a:r>
              <a:rPr lang="en-US" sz="1000" b="1" spc="4" dirty="0">
                <a:solidFill>
                  <a:srgbClr val="002060"/>
                </a:solidFill>
                <a:latin typeface="Century Gothic"/>
                <a:cs typeface="Century Gothic"/>
              </a:rPr>
              <a:t>h</a:t>
            </a:r>
            <a:r>
              <a:rPr lang="en-US" sz="1000" b="1" dirty="0">
                <a:solidFill>
                  <a:srgbClr val="002060"/>
                </a:solidFill>
                <a:latin typeface="Century Gothic"/>
                <a:cs typeface="Century Gothic"/>
              </a:rPr>
              <a:t>e</a:t>
            </a:r>
            <a:r>
              <a:rPr lang="en-US" sz="1000" b="1" spc="4" dirty="0">
                <a:solidFill>
                  <a:srgbClr val="002060"/>
                </a:solidFill>
                <a:latin typeface="Century Gothic"/>
                <a:cs typeface="Century Gothic"/>
              </a:rPr>
              <a:t>i</a:t>
            </a:r>
            <a:r>
              <a:rPr lang="en-US" sz="1000" b="1" dirty="0">
                <a:solidFill>
                  <a:srgbClr val="002060"/>
                </a:solidFill>
                <a:latin typeface="Century Gothic"/>
                <a:cs typeface="Century Gothic"/>
              </a:rPr>
              <a:t>r</a:t>
            </a:r>
            <a:r>
              <a:rPr lang="en-US" sz="1000" b="1" spc="4" dirty="0">
                <a:solidFill>
                  <a:srgbClr val="002060"/>
                </a:solidFill>
                <a:latin typeface="Century Gothic"/>
                <a:cs typeface="Century Gothic"/>
              </a:rPr>
              <a:t> </a:t>
            </a:r>
            <a:r>
              <a:rPr lang="en-US" sz="1000" b="1" dirty="0">
                <a:solidFill>
                  <a:srgbClr val="002060"/>
                </a:solidFill>
                <a:latin typeface="Century Gothic"/>
                <a:cs typeface="Century Gothic"/>
              </a:rPr>
              <a:t>g</a:t>
            </a:r>
            <a:r>
              <a:rPr lang="en-US" sz="1000" b="1" spc="-14" dirty="0">
                <a:solidFill>
                  <a:srgbClr val="002060"/>
                </a:solidFill>
                <a:latin typeface="Century Gothic"/>
                <a:cs typeface="Century Gothic"/>
              </a:rPr>
              <a:t>u</a:t>
            </a:r>
            <a:r>
              <a:rPr lang="en-US" sz="1000" b="1" dirty="0">
                <a:solidFill>
                  <a:srgbClr val="002060"/>
                </a:solidFill>
                <a:latin typeface="Century Gothic"/>
                <a:cs typeface="Century Gothic"/>
              </a:rPr>
              <a:t>es</a:t>
            </a:r>
            <a:r>
              <a:rPr lang="en-US" sz="1000" b="1" spc="-19" dirty="0">
                <a:solidFill>
                  <a:srgbClr val="002060"/>
                </a:solidFill>
                <a:latin typeface="Century Gothic"/>
                <a:cs typeface="Century Gothic"/>
              </a:rPr>
              <a:t>t</a:t>
            </a:r>
            <a:r>
              <a:rPr lang="en-US" sz="1000" b="1" spc="9" dirty="0">
                <a:solidFill>
                  <a:srgbClr val="002060"/>
                </a:solidFill>
                <a:latin typeface="Century Gothic"/>
                <a:cs typeface="Century Gothic"/>
              </a:rPr>
              <a:t>s</a:t>
            </a:r>
            <a:r>
              <a:rPr lang="en-US" sz="1000" b="1" dirty="0">
                <a:solidFill>
                  <a:srgbClr val="002060"/>
                </a:solidFill>
                <a:latin typeface="Century Gothic"/>
                <a:cs typeface="Century Gothic"/>
              </a:rPr>
              <a:t>,</a:t>
            </a:r>
            <a:r>
              <a:rPr lang="en-US" sz="1000" b="1" spc="-29" dirty="0">
                <a:solidFill>
                  <a:srgbClr val="002060"/>
                </a:solidFill>
                <a:latin typeface="Century Gothic"/>
                <a:cs typeface="Century Gothic"/>
              </a:rPr>
              <a:t> </a:t>
            </a:r>
            <a:r>
              <a:rPr lang="en-US" sz="1000" b="1" dirty="0">
                <a:solidFill>
                  <a:srgbClr val="002060"/>
                </a:solidFill>
                <a:latin typeface="Century Gothic"/>
                <a:cs typeface="Century Gothic"/>
              </a:rPr>
              <a:t>a</a:t>
            </a:r>
            <a:r>
              <a:rPr lang="en-US" sz="1000" b="1" spc="4" dirty="0">
                <a:solidFill>
                  <a:srgbClr val="002060"/>
                </a:solidFill>
                <a:latin typeface="Century Gothic"/>
                <a:cs typeface="Century Gothic"/>
              </a:rPr>
              <a:t>n</a:t>
            </a:r>
            <a:r>
              <a:rPr lang="en-US" sz="1000" b="1" dirty="0">
                <a:solidFill>
                  <a:srgbClr val="002060"/>
                </a:solidFill>
                <a:latin typeface="Century Gothic"/>
                <a:cs typeface="Century Gothic"/>
              </a:rPr>
              <a:t>d </a:t>
            </a:r>
            <a:r>
              <a:rPr lang="en-US" sz="1000" b="1" spc="4" dirty="0">
                <a:solidFill>
                  <a:srgbClr val="002060"/>
                </a:solidFill>
                <a:latin typeface="Century Gothic"/>
                <a:cs typeface="Century Gothic"/>
              </a:rPr>
              <a:t>i</a:t>
            </a:r>
            <a:r>
              <a:rPr lang="en-US" sz="1000" b="1" dirty="0">
                <a:solidFill>
                  <a:srgbClr val="002060"/>
                </a:solidFill>
                <a:latin typeface="Century Gothic"/>
                <a:cs typeface="Century Gothic"/>
              </a:rPr>
              <a:t>s </a:t>
            </a:r>
            <a:r>
              <a:rPr lang="en-US" sz="1000" b="1" spc="4" dirty="0">
                <a:solidFill>
                  <a:srgbClr val="002060"/>
                </a:solidFill>
                <a:latin typeface="Century Gothic"/>
                <a:cs typeface="Century Gothic"/>
              </a:rPr>
              <a:t>h</a:t>
            </a:r>
            <a:r>
              <a:rPr lang="en-US" sz="1000" b="1" spc="9" dirty="0">
                <a:solidFill>
                  <a:srgbClr val="002060"/>
                </a:solidFill>
                <a:latin typeface="Century Gothic"/>
                <a:cs typeface="Century Gothic"/>
              </a:rPr>
              <a:t>o</a:t>
            </a:r>
            <a:r>
              <a:rPr lang="en-US" sz="1000" b="1" spc="-9" dirty="0">
                <a:solidFill>
                  <a:srgbClr val="002060"/>
                </a:solidFill>
                <a:latin typeface="Century Gothic"/>
                <a:cs typeface="Century Gothic"/>
              </a:rPr>
              <a:t>p</a:t>
            </a:r>
            <a:r>
              <a:rPr lang="en-US" sz="1000" b="1" spc="-19" dirty="0">
                <a:solidFill>
                  <a:srgbClr val="002060"/>
                </a:solidFill>
                <a:latin typeface="Century Gothic"/>
                <a:cs typeface="Century Gothic"/>
              </a:rPr>
              <a:t>i</a:t>
            </a:r>
            <a:r>
              <a:rPr lang="en-US" sz="1000" b="1" spc="4" dirty="0">
                <a:solidFill>
                  <a:srgbClr val="002060"/>
                </a:solidFill>
                <a:latin typeface="Century Gothic"/>
                <a:cs typeface="Century Gothic"/>
              </a:rPr>
              <a:t>n</a:t>
            </a:r>
            <a:r>
              <a:rPr lang="en-US" sz="1000" b="1" dirty="0">
                <a:solidFill>
                  <a:srgbClr val="002060"/>
                </a:solidFill>
                <a:latin typeface="Century Gothic"/>
                <a:cs typeface="Century Gothic"/>
              </a:rPr>
              <a:t>g </a:t>
            </a:r>
            <a:r>
              <a:rPr lang="en-US" sz="1000" b="1" spc="-19" dirty="0">
                <a:solidFill>
                  <a:srgbClr val="002060"/>
                </a:solidFill>
                <a:latin typeface="Century Gothic"/>
                <a:cs typeface="Century Gothic"/>
              </a:rPr>
              <a:t>t</a:t>
            </a:r>
            <a:r>
              <a:rPr lang="en-US" sz="1000" b="1" dirty="0">
                <a:solidFill>
                  <a:srgbClr val="002060"/>
                </a:solidFill>
                <a:latin typeface="Century Gothic"/>
                <a:cs typeface="Century Gothic"/>
              </a:rPr>
              <a:t>o</a:t>
            </a:r>
            <a:r>
              <a:rPr lang="en-US" sz="1000" b="1" spc="-4" dirty="0">
                <a:solidFill>
                  <a:srgbClr val="002060"/>
                </a:solidFill>
                <a:latin typeface="Century Gothic"/>
                <a:cs typeface="Century Gothic"/>
              </a:rPr>
              <a:t> </a:t>
            </a:r>
            <a:r>
              <a:rPr lang="en-US" sz="1000" b="1" spc="4" dirty="0">
                <a:solidFill>
                  <a:srgbClr val="002060"/>
                </a:solidFill>
                <a:latin typeface="Century Gothic"/>
                <a:cs typeface="Century Gothic"/>
              </a:rPr>
              <a:t>f</a:t>
            </a:r>
            <a:r>
              <a:rPr lang="en-US" sz="1000" b="1" spc="-29" dirty="0">
                <a:solidFill>
                  <a:srgbClr val="002060"/>
                </a:solidFill>
                <a:latin typeface="Century Gothic"/>
                <a:cs typeface="Century Gothic"/>
              </a:rPr>
              <a:t>u</a:t>
            </a:r>
            <a:r>
              <a:rPr lang="en-US" sz="1000" b="1" spc="14" dirty="0">
                <a:solidFill>
                  <a:srgbClr val="002060"/>
                </a:solidFill>
                <a:latin typeface="Century Gothic"/>
                <a:cs typeface="Century Gothic"/>
              </a:rPr>
              <a:t>l</a:t>
            </a:r>
            <a:r>
              <a:rPr lang="en-US" sz="1000" b="1" spc="4" dirty="0">
                <a:solidFill>
                  <a:srgbClr val="002060"/>
                </a:solidFill>
                <a:latin typeface="Century Gothic"/>
                <a:cs typeface="Century Gothic"/>
              </a:rPr>
              <a:t>f</a:t>
            </a:r>
            <a:r>
              <a:rPr lang="en-US" sz="1000" b="1" spc="-19" dirty="0">
                <a:solidFill>
                  <a:srgbClr val="002060"/>
                </a:solidFill>
                <a:latin typeface="Century Gothic"/>
                <a:cs typeface="Century Gothic"/>
              </a:rPr>
              <a:t>i</a:t>
            </a:r>
            <a:r>
              <a:rPr lang="en-US" sz="1000" b="1" spc="4" dirty="0">
                <a:solidFill>
                  <a:srgbClr val="002060"/>
                </a:solidFill>
                <a:latin typeface="Century Gothic"/>
                <a:cs typeface="Century Gothic"/>
              </a:rPr>
              <a:t>l</a:t>
            </a:r>
            <a:r>
              <a:rPr lang="en-US" sz="1000" b="1" dirty="0">
                <a:solidFill>
                  <a:srgbClr val="002060"/>
                </a:solidFill>
                <a:latin typeface="Century Gothic"/>
                <a:cs typeface="Century Gothic"/>
              </a:rPr>
              <a:t>l</a:t>
            </a:r>
            <a:r>
              <a:rPr lang="en-US" sz="1000" b="1" spc="4" dirty="0">
                <a:solidFill>
                  <a:srgbClr val="002060"/>
                </a:solidFill>
                <a:latin typeface="Century Gothic"/>
                <a:cs typeface="Century Gothic"/>
              </a:rPr>
              <a:t> </a:t>
            </a:r>
            <a:r>
              <a:rPr lang="en-US" sz="1000" b="1" spc="-25" dirty="0">
                <a:solidFill>
                  <a:srgbClr val="002060"/>
                </a:solidFill>
                <a:latin typeface="Century Gothic"/>
                <a:cs typeface="Century Gothic"/>
              </a:rPr>
              <a:t>a</a:t>
            </a:r>
            <a:r>
              <a:rPr lang="en-US" sz="1000" b="1" spc="4" dirty="0">
                <a:solidFill>
                  <a:srgbClr val="002060"/>
                </a:solidFill>
                <a:latin typeface="Century Gothic"/>
                <a:cs typeface="Century Gothic"/>
              </a:rPr>
              <a:t>l</a:t>
            </a:r>
            <a:r>
              <a:rPr lang="en-US" sz="1000" b="1" dirty="0">
                <a:solidFill>
                  <a:srgbClr val="002060"/>
                </a:solidFill>
                <a:latin typeface="Century Gothic"/>
                <a:cs typeface="Century Gothic"/>
              </a:rPr>
              <a:t>l</a:t>
            </a:r>
            <a:r>
              <a:rPr lang="en-US" sz="1000" b="1" spc="14" dirty="0">
                <a:solidFill>
                  <a:srgbClr val="002060"/>
                </a:solidFill>
                <a:latin typeface="Century Gothic"/>
                <a:cs typeface="Century Gothic"/>
              </a:rPr>
              <a:t> </a:t>
            </a:r>
            <a:r>
              <a:rPr lang="en-US" sz="1000" b="1" spc="-19" dirty="0">
                <a:solidFill>
                  <a:srgbClr val="002060"/>
                </a:solidFill>
                <a:latin typeface="Century Gothic"/>
                <a:cs typeface="Century Gothic"/>
              </a:rPr>
              <a:t>t</a:t>
            </a:r>
            <a:r>
              <a:rPr lang="en-US" sz="1000" b="1" spc="4" dirty="0">
                <a:solidFill>
                  <a:srgbClr val="002060"/>
                </a:solidFill>
                <a:latin typeface="Century Gothic"/>
                <a:cs typeface="Century Gothic"/>
              </a:rPr>
              <a:t>h</a:t>
            </a:r>
            <a:r>
              <a:rPr lang="en-US" sz="1000" b="1" dirty="0">
                <a:solidFill>
                  <a:srgbClr val="002060"/>
                </a:solidFill>
                <a:latin typeface="Century Gothic"/>
                <a:cs typeface="Century Gothic"/>
              </a:rPr>
              <a:t>e</a:t>
            </a:r>
            <a:r>
              <a:rPr lang="en-US" sz="1000" b="1" spc="-14" dirty="0">
                <a:solidFill>
                  <a:srgbClr val="002060"/>
                </a:solidFill>
                <a:latin typeface="Century Gothic"/>
                <a:cs typeface="Century Gothic"/>
              </a:rPr>
              <a:t> </a:t>
            </a:r>
            <a:r>
              <a:rPr lang="en-US" sz="1000" b="1" spc="4" dirty="0">
                <a:solidFill>
                  <a:srgbClr val="002060"/>
                </a:solidFill>
                <a:latin typeface="Century Gothic"/>
                <a:cs typeface="Century Gothic"/>
              </a:rPr>
              <a:t>n</a:t>
            </a:r>
            <a:r>
              <a:rPr lang="en-US" sz="1000" b="1" dirty="0">
                <a:solidFill>
                  <a:srgbClr val="002060"/>
                </a:solidFill>
                <a:latin typeface="Century Gothic"/>
                <a:cs typeface="Century Gothic"/>
              </a:rPr>
              <a:t>e</a:t>
            </a:r>
            <a:r>
              <a:rPr lang="en-US" sz="1000" b="1" spc="-14" dirty="0">
                <a:solidFill>
                  <a:srgbClr val="002060"/>
                </a:solidFill>
                <a:latin typeface="Century Gothic"/>
                <a:cs typeface="Century Gothic"/>
              </a:rPr>
              <a:t>e</a:t>
            </a:r>
            <a:r>
              <a:rPr lang="en-US" sz="1000" b="1" dirty="0">
                <a:solidFill>
                  <a:srgbClr val="002060"/>
                </a:solidFill>
                <a:latin typeface="Century Gothic"/>
                <a:cs typeface="Century Gothic"/>
              </a:rPr>
              <a:t>ds </a:t>
            </a:r>
            <a:r>
              <a:rPr lang="en-US" sz="1000" b="1" spc="-9" dirty="0">
                <a:solidFill>
                  <a:srgbClr val="002060"/>
                </a:solidFill>
                <a:latin typeface="Century Gothic"/>
                <a:cs typeface="Century Gothic"/>
              </a:rPr>
              <a:t>a</a:t>
            </a:r>
            <a:r>
              <a:rPr lang="en-US" sz="1000" b="1" spc="-4" dirty="0">
                <a:solidFill>
                  <a:srgbClr val="002060"/>
                </a:solidFill>
                <a:latin typeface="Century Gothic"/>
                <a:cs typeface="Century Gothic"/>
              </a:rPr>
              <a:t>n</a:t>
            </a:r>
            <a:r>
              <a:rPr lang="en-US" sz="1000" b="1" dirty="0">
                <a:solidFill>
                  <a:srgbClr val="002060"/>
                </a:solidFill>
                <a:latin typeface="Century Gothic"/>
                <a:cs typeface="Century Gothic"/>
              </a:rPr>
              <a:t>d</a:t>
            </a:r>
            <a:r>
              <a:rPr lang="en-US" sz="1000" b="1" spc="-14" dirty="0">
                <a:solidFill>
                  <a:srgbClr val="002060"/>
                </a:solidFill>
                <a:latin typeface="Century Gothic"/>
                <a:cs typeface="Century Gothic"/>
              </a:rPr>
              <a:t> </a:t>
            </a:r>
            <a:r>
              <a:rPr lang="en-US" sz="1000" b="1" dirty="0">
                <a:solidFill>
                  <a:srgbClr val="002060"/>
                </a:solidFill>
                <a:latin typeface="Century Gothic"/>
                <a:cs typeface="Century Gothic"/>
              </a:rPr>
              <a:t>b</a:t>
            </a:r>
            <a:r>
              <a:rPr lang="en-US" sz="1000" b="1" spc="-4" dirty="0">
                <a:solidFill>
                  <a:srgbClr val="002060"/>
                </a:solidFill>
                <a:latin typeface="Century Gothic"/>
                <a:cs typeface="Century Gothic"/>
              </a:rPr>
              <a:t>r</a:t>
            </a:r>
            <a:r>
              <a:rPr lang="en-US" sz="1000" b="1" spc="4" dirty="0">
                <a:solidFill>
                  <a:srgbClr val="002060"/>
                </a:solidFill>
                <a:latin typeface="Century Gothic"/>
                <a:cs typeface="Century Gothic"/>
              </a:rPr>
              <a:t>in</a:t>
            </a:r>
            <a:r>
              <a:rPr lang="en-US" sz="1000" b="1" dirty="0">
                <a:solidFill>
                  <a:srgbClr val="002060"/>
                </a:solidFill>
                <a:latin typeface="Century Gothic"/>
                <a:cs typeface="Century Gothic"/>
              </a:rPr>
              <a:t>g a </a:t>
            </a:r>
            <a:r>
              <a:rPr lang="en-US" sz="1000" b="1" spc="-14" dirty="0">
                <a:solidFill>
                  <a:srgbClr val="002060"/>
                </a:solidFill>
                <a:latin typeface="Century Gothic"/>
                <a:cs typeface="Century Gothic"/>
              </a:rPr>
              <a:t>d</a:t>
            </a:r>
            <a:r>
              <a:rPr lang="en-US" sz="1000" b="1" spc="-4" dirty="0">
                <a:solidFill>
                  <a:srgbClr val="002060"/>
                </a:solidFill>
                <a:latin typeface="Century Gothic"/>
                <a:cs typeface="Century Gothic"/>
              </a:rPr>
              <a:t>r</a:t>
            </a:r>
            <a:r>
              <a:rPr lang="en-US" sz="1000" b="1" dirty="0">
                <a:solidFill>
                  <a:srgbClr val="002060"/>
                </a:solidFill>
                <a:latin typeface="Century Gothic"/>
                <a:cs typeface="Century Gothic"/>
              </a:rPr>
              <a:t>e</a:t>
            </a:r>
            <a:r>
              <a:rPr lang="en-US" sz="1000" b="1" spc="-25" dirty="0">
                <a:solidFill>
                  <a:srgbClr val="002060"/>
                </a:solidFill>
                <a:latin typeface="Century Gothic"/>
                <a:cs typeface="Century Gothic"/>
              </a:rPr>
              <a:t>a</a:t>
            </a:r>
            <a:r>
              <a:rPr lang="en-US" sz="1000" b="1" dirty="0">
                <a:solidFill>
                  <a:srgbClr val="002060"/>
                </a:solidFill>
                <a:latin typeface="Century Gothic"/>
                <a:cs typeface="Century Gothic"/>
              </a:rPr>
              <a:t>m</a:t>
            </a:r>
            <a:r>
              <a:rPr lang="en-US" sz="1000" b="1" spc="4" dirty="0">
                <a:solidFill>
                  <a:srgbClr val="002060"/>
                </a:solidFill>
                <a:latin typeface="Century Gothic"/>
                <a:cs typeface="Century Gothic"/>
              </a:rPr>
              <a:t> </a:t>
            </a:r>
            <a:r>
              <a:rPr lang="en-US" sz="1000" b="1" spc="-19" dirty="0">
                <a:solidFill>
                  <a:srgbClr val="002060"/>
                </a:solidFill>
                <a:latin typeface="Century Gothic"/>
                <a:cs typeface="Century Gothic"/>
              </a:rPr>
              <a:t>h</a:t>
            </a:r>
            <a:r>
              <a:rPr lang="en-US" sz="1000" b="1" spc="-4" dirty="0">
                <a:solidFill>
                  <a:srgbClr val="002060"/>
                </a:solidFill>
                <a:latin typeface="Century Gothic"/>
                <a:cs typeface="Century Gothic"/>
              </a:rPr>
              <a:t>o</a:t>
            </a:r>
            <a:r>
              <a:rPr lang="en-US" sz="1000" b="1" spc="4" dirty="0">
                <a:solidFill>
                  <a:srgbClr val="002060"/>
                </a:solidFill>
                <a:latin typeface="Century Gothic"/>
                <a:cs typeface="Century Gothic"/>
              </a:rPr>
              <a:t>li</a:t>
            </a:r>
            <a:r>
              <a:rPr lang="en-US" sz="1000" b="1" spc="-14" dirty="0">
                <a:solidFill>
                  <a:srgbClr val="002060"/>
                </a:solidFill>
                <a:latin typeface="Century Gothic"/>
                <a:cs typeface="Century Gothic"/>
              </a:rPr>
              <a:t>d</a:t>
            </a:r>
            <a:r>
              <a:rPr lang="en-US" sz="1000" b="1" spc="-9" dirty="0">
                <a:solidFill>
                  <a:srgbClr val="002060"/>
                </a:solidFill>
                <a:latin typeface="Century Gothic"/>
                <a:cs typeface="Century Gothic"/>
              </a:rPr>
              <a:t>a</a:t>
            </a:r>
            <a:r>
              <a:rPr lang="en-US" sz="1000" b="1" dirty="0">
                <a:solidFill>
                  <a:srgbClr val="002060"/>
                </a:solidFill>
                <a:latin typeface="Century Gothic"/>
                <a:cs typeface="Century Gothic"/>
              </a:rPr>
              <a:t>y</a:t>
            </a:r>
            <a:r>
              <a:rPr lang="en-US" sz="1000" b="1" spc="-14" dirty="0">
                <a:solidFill>
                  <a:srgbClr val="002060"/>
                </a:solidFill>
                <a:latin typeface="Century Gothic"/>
                <a:cs typeface="Century Gothic"/>
              </a:rPr>
              <a:t> </a:t>
            </a:r>
            <a:r>
              <a:rPr lang="en-US" sz="1000" b="1" spc="-9" dirty="0">
                <a:solidFill>
                  <a:srgbClr val="002060"/>
                </a:solidFill>
                <a:latin typeface="Century Gothic"/>
                <a:cs typeface="Century Gothic"/>
              </a:rPr>
              <a:t>t</a:t>
            </a:r>
            <a:r>
              <a:rPr lang="en-US" sz="1000" b="1" dirty="0">
                <a:solidFill>
                  <a:srgbClr val="002060"/>
                </a:solidFill>
                <a:latin typeface="Century Gothic"/>
                <a:cs typeface="Century Gothic"/>
              </a:rPr>
              <a:t>o</a:t>
            </a:r>
            <a:r>
              <a:rPr lang="en-US" sz="1000" b="1" spc="-4" dirty="0">
                <a:solidFill>
                  <a:srgbClr val="002060"/>
                </a:solidFill>
                <a:latin typeface="Century Gothic"/>
                <a:cs typeface="Century Gothic"/>
              </a:rPr>
              <a:t> </a:t>
            </a:r>
            <a:r>
              <a:rPr lang="en-US" sz="1000" b="1" spc="14" dirty="0">
                <a:solidFill>
                  <a:srgbClr val="002060"/>
                </a:solidFill>
                <a:latin typeface="Century Gothic"/>
                <a:cs typeface="Century Gothic"/>
              </a:rPr>
              <a:t>l</a:t>
            </a:r>
            <a:r>
              <a:rPr lang="en-US" sz="1000" b="1" spc="4" dirty="0">
                <a:solidFill>
                  <a:srgbClr val="002060"/>
                </a:solidFill>
                <a:latin typeface="Century Gothic"/>
                <a:cs typeface="Century Gothic"/>
              </a:rPr>
              <a:t>if</a:t>
            </a:r>
            <a:r>
              <a:rPr lang="en-US" sz="1000" b="1" dirty="0">
                <a:solidFill>
                  <a:srgbClr val="002060"/>
                </a:solidFill>
                <a:latin typeface="Century Gothic"/>
                <a:cs typeface="Century Gothic"/>
              </a:rPr>
              <a:t>e.</a:t>
            </a:r>
          </a:p>
        </p:txBody>
      </p:sp>
      <p:sp>
        <p:nvSpPr>
          <p:cNvPr id="34" name="Text Box 2"/>
          <p:cNvSpPr txBox="1">
            <a:spLocks noChangeArrowheads="1"/>
          </p:cNvSpPr>
          <p:nvPr/>
        </p:nvSpPr>
        <p:spPr bwMode="auto">
          <a:xfrm>
            <a:off x="4647884" y="2584058"/>
            <a:ext cx="1183005" cy="299085"/>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1200" b="1" dirty="0" smtClean="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ABOUT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5" name="Text Box 2"/>
          <p:cNvSpPr txBox="1">
            <a:spLocks noChangeArrowheads="1"/>
          </p:cNvSpPr>
          <p:nvPr/>
        </p:nvSpPr>
        <p:spPr bwMode="auto">
          <a:xfrm>
            <a:off x="4613751" y="6000832"/>
            <a:ext cx="2294255" cy="2097405"/>
          </a:xfrm>
          <a:prstGeom prst="rect">
            <a:avLst/>
          </a:prstGeom>
          <a:noFill/>
          <a:ln w="9525">
            <a:noFill/>
            <a:miter lim="800000"/>
            <a:headEnd/>
            <a:tailEnd/>
          </a:ln>
        </p:spPr>
        <p:txBody>
          <a:bodyPr rot="0" vert="horz" wrap="square" lIns="91440" tIns="45720" rIns="91440" bIns="45720" anchor="t" anchorCtr="0">
            <a:noAutofit/>
          </a:bodyPr>
          <a:lstStyle/>
          <a:p>
            <a:pPr marL="12700" marR="62012">
              <a:lnSpc>
                <a:spcPts val="1287"/>
              </a:lnSpc>
            </a:pPr>
            <a:r>
              <a:rPr lang="en-US" sz="1050" b="1" spc="4" dirty="0">
                <a:solidFill>
                  <a:srgbClr val="002060"/>
                </a:solidFill>
                <a:latin typeface="Century Gothic"/>
                <a:cs typeface="Century Gothic"/>
              </a:rPr>
              <a:t>M</a:t>
            </a:r>
            <a:r>
              <a:rPr lang="en-US" sz="1050" b="1" dirty="0">
                <a:solidFill>
                  <a:srgbClr val="002060"/>
                </a:solidFill>
                <a:latin typeface="Century Gothic"/>
                <a:cs typeface="Century Gothic"/>
              </a:rPr>
              <a:t>a</a:t>
            </a:r>
            <a:r>
              <a:rPr lang="en-US" sz="1050" b="1" spc="-4" dirty="0">
                <a:solidFill>
                  <a:srgbClr val="002060"/>
                </a:solidFill>
                <a:latin typeface="Century Gothic"/>
                <a:cs typeface="Century Gothic"/>
              </a:rPr>
              <a:t>ri</a:t>
            </a:r>
            <a:r>
              <a:rPr lang="en-US" sz="1050" b="1" spc="4" dirty="0">
                <a:solidFill>
                  <a:srgbClr val="002060"/>
                </a:solidFill>
                <a:latin typeface="Century Gothic"/>
                <a:cs typeface="Century Gothic"/>
              </a:rPr>
              <a:t>n</a:t>
            </a:r>
            <a:r>
              <a:rPr lang="en-US" sz="1050" b="1" dirty="0">
                <a:solidFill>
                  <a:srgbClr val="002060"/>
                </a:solidFill>
                <a:latin typeface="Century Gothic"/>
                <a:cs typeface="Century Gothic"/>
              </a:rPr>
              <a:t>a </a:t>
            </a:r>
            <a:r>
              <a:rPr lang="en-US" sz="1050" b="1" spc="-9" dirty="0">
                <a:solidFill>
                  <a:srgbClr val="002060"/>
                </a:solidFill>
                <a:latin typeface="Century Gothic"/>
                <a:cs typeface="Century Gothic"/>
              </a:rPr>
              <a:t>S</a:t>
            </a:r>
            <a:r>
              <a:rPr lang="en-US" sz="1050" b="1" spc="-4" dirty="0">
                <a:solidFill>
                  <a:srgbClr val="002060"/>
                </a:solidFill>
                <a:latin typeface="Century Gothic"/>
                <a:cs typeface="Century Gothic"/>
              </a:rPr>
              <a:t>h</a:t>
            </a:r>
            <a:r>
              <a:rPr lang="en-US" sz="1050" b="1" dirty="0">
                <a:solidFill>
                  <a:srgbClr val="002060"/>
                </a:solidFill>
                <a:latin typeface="Century Gothic"/>
                <a:cs typeface="Century Gothic"/>
              </a:rPr>
              <a:t>a</a:t>
            </a:r>
            <a:r>
              <a:rPr lang="en-US" sz="1050" b="1" spc="-39" dirty="0">
                <a:solidFill>
                  <a:srgbClr val="002060"/>
                </a:solidFill>
                <a:latin typeface="Century Gothic"/>
                <a:cs typeface="Century Gothic"/>
              </a:rPr>
              <a:t>r</a:t>
            </a:r>
            <a:r>
              <a:rPr lang="en-US" sz="1050" b="1" dirty="0">
                <a:solidFill>
                  <a:srgbClr val="002060"/>
                </a:solidFill>
                <a:latin typeface="Century Gothic"/>
                <a:cs typeface="Century Gothic"/>
              </a:rPr>
              <a:t>m</a:t>
            </a:r>
            <a:r>
              <a:rPr lang="en-US" sz="1050" b="1" spc="19" dirty="0">
                <a:solidFill>
                  <a:srgbClr val="002060"/>
                </a:solidFill>
                <a:latin typeface="Century Gothic"/>
                <a:cs typeface="Century Gothic"/>
              </a:rPr>
              <a:t> </a:t>
            </a:r>
            <a:r>
              <a:rPr lang="en-US" sz="1050" b="1" spc="4" dirty="0">
                <a:solidFill>
                  <a:srgbClr val="002060"/>
                </a:solidFill>
                <a:latin typeface="Century Gothic"/>
                <a:cs typeface="Century Gothic"/>
              </a:rPr>
              <a:t>i</a:t>
            </a:r>
            <a:r>
              <a:rPr lang="en-US" sz="1050" b="1" dirty="0">
                <a:solidFill>
                  <a:srgbClr val="002060"/>
                </a:solidFill>
                <a:latin typeface="Century Gothic"/>
                <a:cs typeface="Century Gothic"/>
              </a:rPr>
              <a:t>s</a:t>
            </a:r>
            <a:r>
              <a:rPr lang="en-US" sz="1050" b="1" spc="-25" dirty="0">
                <a:solidFill>
                  <a:srgbClr val="002060"/>
                </a:solidFill>
                <a:latin typeface="Century Gothic"/>
                <a:cs typeface="Century Gothic"/>
              </a:rPr>
              <a:t> </a:t>
            </a:r>
            <a:r>
              <a:rPr lang="en-US" sz="1050" b="1" spc="14" dirty="0">
                <a:solidFill>
                  <a:srgbClr val="002060"/>
                </a:solidFill>
                <a:latin typeface="Century Gothic"/>
                <a:cs typeface="Century Gothic"/>
              </a:rPr>
              <a:t>l</a:t>
            </a:r>
            <a:r>
              <a:rPr lang="en-US" sz="1050" b="1" spc="4" dirty="0">
                <a:solidFill>
                  <a:srgbClr val="002060"/>
                </a:solidFill>
                <a:latin typeface="Century Gothic"/>
                <a:cs typeface="Century Gothic"/>
              </a:rPr>
              <a:t>o</a:t>
            </a:r>
            <a:r>
              <a:rPr lang="en-US" sz="1050" b="1" dirty="0">
                <a:solidFill>
                  <a:srgbClr val="002060"/>
                </a:solidFill>
                <a:latin typeface="Century Gothic"/>
                <a:cs typeface="Century Gothic"/>
              </a:rPr>
              <a:t>ca</a:t>
            </a:r>
            <a:r>
              <a:rPr lang="en-US" sz="1050" b="1" spc="-19" dirty="0">
                <a:solidFill>
                  <a:srgbClr val="002060"/>
                </a:solidFill>
                <a:latin typeface="Century Gothic"/>
                <a:cs typeface="Century Gothic"/>
              </a:rPr>
              <a:t>t</a:t>
            </a:r>
            <a:r>
              <a:rPr lang="en-US" sz="1050" b="1" spc="-9" dirty="0">
                <a:solidFill>
                  <a:srgbClr val="002060"/>
                </a:solidFill>
                <a:latin typeface="Century Gothic"/>
                <a:cs typeface="Century Gothic"/>
              </a:rPr>
              <a:t>e</a:t>
            </a:r>
            <a:r>
              <a:rPr lang="en-US" sz="1050" b="1" dirty="0">
                <a:solidFill>
                  <a:srgbClr val="002060"/>
                </a:solidFill>
                <a:latin typeface="Century Gothic"/>
                <a:cs typeface="Century Gothic"/>
              </a:rPr>
              <a:t>d</a:t>
            </a:r>
            <a:r>
              <a:rPr lang="en-US" sz="1050" b="1" spc="-14" dirty="0">
                <a:solidFill>
                  <a:srgbClr val="002060"/>
                </a:solidFill>
                <a:latin typeface="Century Gothic"/>
                <a:cs typeface="Century Gothic"/>
              </a:rPr>
              <a:t> </a:t>
            </a:r>
            <a:r>
              <a:rPr lang="en-US" sz="1050" b="1" dirty="0">
                <a:solidFill>
                  <a:srgbClr val="002060"/>
                </a:solidFill>
                <a:latin typeface="Century Gothic"/>
                <a:cs typeface="Century Gothic"/>
              </a:rPr>
              <a:t>d</a:t>
            </a:r>
            <a:r>
              <a:rPr lang="en-US" sz="1050" b="1" spc="4" dirty="0">
                <a:solidFill>
                  <a:srgbClr val="002060"/>
                </a:solidFill>
                <a:latin typeface="Century Gothic"/>
                <a:cs typeface="Century Gothic"/>
              </a:rPr>
              <a:t>i</a:t>
            </a:r>
            <a:r>
              <a:rPr lang="en-US" sz="1050" b="1" spc="-4" dirty="0">
                <a:solidFill>
                  <a:srgbClr val="002060"/>
                </a:solidFill>
                <a:latin typeface="Century Gothic"/>
                <a:cs typeface="Century Gothic"/>
              </a:rPr>
              <a:t>r</a:t>
            </a:r>
            <a:r>
              <a:rPr lang="en-US" sz="1050" b="1" dirty="0">
                <a:solidFill>
                  <a:srgbClr val="002060"/>
                </a:solidFill>
                <a:latin typeface="Century Gothic"/>
                <a:cs typeface="Century Gothic"/>
              </a:rPr>
              <a:t>ect</a:t>
            </a:r>
            <a:r>
              <a:rPr lang="en-US" sz="1050" b="1" spc="-19" dirty="0">
                <a:solidFill>
                  <a:srgbClr val="002060"/>
                </a:solidFill>
                <a:latin typeface="Century Gothic"/>
                <a:cs typeface="Century Gothic"/>
              </a:rPr>
              <a:t> </a:t>
            </a:r>
            <a:r>
              <a:rPr lang="en-US" sz="1050" b="1" spc="-4" dirty="0">
                <a:solidFill>
                  <a:srgbClr val="002060"/>
                </a:solidFill>
                <a:latin typeface="Century Gothic"/>
                <a:cs typeface="Century Gothic"/>
              </a:rPr>
              <a:t>o</a:t>
            </a:r>
            <a:r>
              <a:rPr lang="en-US" sz="1050" b="1" dirty="0">
                <a:solidFill>
                  <a:srgbClr val="002060"/>
                </a:solidFill>
                <a:latin typeface="Century Gothic"/>
                <a:cs typeface="Century Gothic"/>
              </a:rPr>
              <a:t>n</a:t>
            </a:r>
            <a:r>
              <a:rPr lang="en-US" sz="1050" b="1" spc="4" dirty="0">
                <a:solidFill>
                  <a:srgbClr val="002060"/>
                </a:solidFill>
                <a:latin typeface="Century Gothic"/>
                <a:cs typeface="Century Gothic"/>
              </a:rPr>
              <a:t> </a:t>
            </a:r>
            <a:r>
              <a:rPr lang="en-US" sz="1050" b="1" spc="-19" dirty="0">
                <a:solidFill>
                  <a:srgbClr val="002060"/>
                </a:solidFill>
                <a:latin typeface="Century Gothic"/>
                <a:cs typeface="Century Gothic"/>
              </a:rPr>
              <a:t>t</a:t>
            </a:r>
            <a:r>
              <a:rPr lang="en-US" sz="1050" b="1" spc="4" dirty="0">
                <a:solidFill>
                  <a:srgbClr val="002060"/>
                </a:solidFill>
                <a:latin typeface="Century Gothic"/>
                <a:cs typeface="Century Gothic"/>
              </a:rPr>
              <a:t>h</a:t>
            </a:r>
            <a:r>
              <a:rPr lang="en-US" sz="1050" b="1" dirty="0">
                <a:solidFill>
                  <a:srgbClr val="002060"/>
                </a:solidFill>
                <a:latin typeface="Century Gothic"/>
                <a:cs typeface="Century Gothic"/>
              </a:rPr>
              <a:t>e sea </a:t>
            </a:r>
            <a:r>
              <a:rPr lang="en-US" sz="1050" b="1" spc="-19" dirty="0">
                <a:solidFill>
                  <a:srgbClr val="002060"/>
                </a:solidFill>
                <a:latin typeface="Century Gothic"/>
                <a:cs typeface="Century Gothic"/>
              </a:rPr>
              <a:t>i</a:t>
            </a:r>
            <a:r>
              <a:rPr lang="en-US" sz="1050" b="1" dirty="0">
                <a:solidFill>
                  <a:srgbClr val="002060"/>
                </a:solidFill>
                <a:latin typeface="Century Gothic"/>
                <a:cs typeface="Century Gothic"/>
              </a:rPr>
              <a:t>n</a:t>
            </a:r>
            <a:r>
              <a:rPr lang="en-US" sz="1050" b="1" spc="4" dirty="0">
                <a:solidFill>
                  <a:srgbClr val="002060"/>
                </a:solidFill>
                <a:latin typeface="Century Gothic"/>
                <a:cs typeface="Century Gothic"/>
              </a:rPr>
              <a:t> </a:t>
            </a:r>
            <a:r>
              <a:rPr lang="en-US" sz="1050" b="1" spc="-19" dirty="0">
                <a:solidFill>
                  <a:srgbClr val="002060"/>
                </a:solidFill>
                <a:latin typeface="Century Gothic"/>
                <a:cs typeface="Century Gothic"/>
              </a:rPr>
              <a:t>t</a:t>
            </a:r>
            <a:r>
              <a:rPr lang="en-US" sz="1050" b="1" spc="-4" dirty="0">
                <a:solidFill>
                  <a:srgbClr val="002060"/>
                </a:solidFill>
                <a:latin typeface="Century Gothic"/>
                <a:cs typeface="Century Gothic"/>
              </a:rPr>
              <a:t>h</a:t>
            </a:r>
            <a:r>
              <a:rPr lang="en-US" sz="1050" b="1" dirty="0">
                <a:solidFill>
                  <a:srgbClr val="002060"/>
                </a:solidFill>
                <a:latin typeface="Century Gothic"/>
                <a:cs typeface="Century Gothic"/>
              </a:rPr>
              <a:t>e </a:t>
            </a:r>
            <a:r>
              <a:rPr lang="en-US" sz="1050" b="1" spc="4" dirty="0">
                <a:solidFill>
                  <a:srgbClr val="002060"/>
                </a:solidFill>
                <a:latin typeface="Century Gothic"/>
                <a:cs typeface="Century Gothic"/>
              </a:rPr>
              <a:t>h</a:t>
            </a:r>
            <a:r>
              <a:rPr lang="en-US" sz="1050" b="1" dirty="0">
                <a:solidFill>
                  <a:srgbClr val="002060"/>
                </a:solidFill>
                <a:latin typeface="Century Gothic"/>
                <a:cs typeface="Century Gothic"/>
              </a:rPr>
              <a:t>ea</a:t>
            </a:r>
            <a:r>
              <a:rPr lang="en-US" sz="1050" b="1" spc="-4" dirty="0">
                <a:solidFill>
                  <a:srgbClr val="002060"/>
                </a:solidFill>
                <a:latin typeface="Century Gothic"/>
                <a:cs typeface="Century Gothic"/>
              </a:rPr>
              <a:t>r</a:t>
            </a:r>
            <a:r>
              <a:rPr lang="en-US" sz="1050" b="1" dirty="0">
                <a:solidFill>
                  <a:srgbClr val="002060"/>
                </a:solidFill>
                <a:latin typeface="Century Gothic"/>
                <a:cs typeface="Century Gothic"/>
              </a:rPr>
              <a:t>t</a:t>
            </a:r>
            <a:r>
              <a:rPr lang="en-US" sz="1050" b="1" spc="-19" dirty="0">
                <a:solidFill>
                  <a:srgbClr val="002060"/>
                </a:solidFill>
                <a:latin typeface="Century Gothic"/>
                <a:cs typeface="Century Gothic"/>
              </a:rPr>
              <a:t> </a:t>
            </a:r>
            <a:r>
              <a:rPr lang="en-US" sz="1050" b="1" spc="4" dirty="0">
                <a:solidFill>
                  <a:srgbClr val="002060"/>
                </a:solidFill>
                <a:latin typeface="Century Gothic"/>
                <a:cs typeface="Century Gothic"/>
              </a:rPr>
              <a:t>o</a:t>
            </a:r>
            <a:r>
              <a:rPr lang="en-US" sz="1050" b="1" dirty="0">
                <a:solidFill>
                  <a:srgbClr val="002060"/>
                </a:solidFill>
                <a:latin typeface="Century Gothic"/>
                <a:cs typeface="Century Gothic"/>
              </a:rPr>
              <a:t>f </a:t>
            </a:r>
            <a:r>
              <a:rPr lang="en-US" sz="1050" b="1" spc="4" dirty="0" err="1">
                <a:solidFill>
                  <a:srgbClr val="002060"/>
                </a:solidFill>
                <a:latin typeface="Century Gothic"/>
                <a:cs typeface="Century Gothic"/>
              </a:rPr>
              <a:t>N</a:t>
            </a:r>
            <a:r>
              <a:rPr lang="en-US" sz="1050" b="1" spc="-25" dirty="0" err="1">
                <a:solidFill>
                  <a:srgbClr val="002060"/>
                </a:solidFill>
                <a:latin typeface="Century Gothic"/>
                <a:cs typeface="Century Gothic"/>
              </a:rPr>
              <a:t>aa</a:t>
            </a:r>
            <a:r>
              <a:rPr lang="en-US" sz="1050" b="1" spc="9" dirty="0" err="1">
                <a:solidFill>
                  <a:srgbClr val="002060"/>
                </a:solidFill>
                <a:latin typeface="Century Gothic"/>
                <a:cs typeface="Century Gothic"/>
              </a:rPr>
              <a:t>m</a:t>
            </a:r>
            <a:r>
              <a:rPr lang="en-US" sz="1050" b="1" dirty="0" err="1">
                <a:solidFill>
                  <a:srgbClr val="002060"/>
                </a:solidFill>
                <a:latin typeface="Century Gothic"/>
                <a:cs typeface="Century Gothic"/>
              </a:rPr>
              <a:t>a</a:t>
            </a:r>
            <a:r>
              <a:rPr lang="en-US" sz="1050" b="1" dirty="0">
                <a:solidFill>
                  <a:srgbClr val="002060"/>
                </a:solidFill>
                <a:latin typeface="Century Gothic"/>
                <a:cs typeface="Century Gothic"/>
              </a:rPr>
              <a:t> </a:t>
            </a:r>
            <a:r>
              <a:rPr lang="en-US" sz="1050" b="1" spc="4" dirty="0">
                <a:solidFill>
                  <a:srgbClr val="002060"/>
                </a:solidFill>
                <a:latin typeface="Century Gothic"/>
                <a:cs typeface="Century Gothic"/>
              </a:rPr>
              <a:t>B</a:t>
            </a:r>
            <a:r>
              <a:rPr lang="en-US" sz="1050" b="1" dirty="0">
                <a:solidFill>
                  <a:srgbClr val="002060"/>
                </a:solidFill>
                <a:latin typeface="Century Gothic"/>
                <a:cs typeface="Century Gothic"/>
              </a:rPr>
              <a:t>ay</a:t>
            </a:r>
            <a:r>
              <a:rPr lang="en-US" sz="1050" b="1" spc="-25" dirty="0">
                <a:solidFill>
                  <a:srgbClr val="002060"/>
                </a:solidFill>
                <a:latin typeface="Century Gothic"/>
                <a:cs typeface="Century Gothic"/>
              </a:rPr>
              <a:t> </a:t>
            </a:r>
            <a:r>
              <a:rPr lang="en-US" sz="1050" b="1" dirty="0">
                <a:solidFill>
                  <a:srgbClr val="002060"/>
                </a:solidFill>
                <a:latin typeface="Century Gothic"/>
                <a:cs typeface="Century Gothic"/>
              </a:rPr>
              <a:t>at</a:t>
            </a:r>
            <a:r>
              <a:rPr lang="en-US" sz="1050" b="1" spc="-19" dirty="0">
                <a:solidFill>
                  <a:srgbClr val="002060"/>
                </a:solidFill>
                <a:latin typeface="Century Gothic"/>
                <a:cs typeface="Century Gothic"/>
              </a:rPr>
              <a:t> </a:t>
            </a:r>
            <a:r>
              <a:rPr lang="en-US" sz="1050" b="1" dirty="0">
                <a:solidFill>
                  <a:srgbClr val="002060"/>
                </a:solidFill>
                <a:latin typeface="Century Gothic"/>
                <a:cs typeface="Century Gothic"/>
              </a:rPr>
              <a:t>a d</a:t>
            </a:r>
            <a:r>
              <a:rPr lang="en-US" sz="1050" b="1" spc="4" dirty="0">
                <a:solidFill>
                  <a:srgbClr val="002060"/>
                </a:solidFill>
                <a:latin typeface="Century Gothic"/>
                <a:cs typeface="Century Gothic"/>
              </a:rPr>
              <a:t>i</a:t>
            </a:r>
            <a:r>
              <a:rPr lang="en-US" sz="1050" b="1" dirty="0">
                <a:solidFill>
                  <a:srgbClr val="002060"/>
                </a:solidFill>
                <a:latin typeface="Century Gothic"/>
                <a:cs typeface="Century Gothic"/>
              </a:rPr>
              <a:t>s</a:t>
            </a:r>
            <a:r>
              <a:rPr lang="en-US" sz="1050" b="1" spc="-19" dirty="0">
                <a:solidFill>
                  <a:srgbClr val="002060"/>
                </a:solidFill>
                <a:latin typeface="Century Gothic"/>
                <a:cs typeface="Century Gothic"/>
              </a:rPr>
              <a:t>t</a:t>
            </a:r>
            <a:r>
              <a:rPr lang="en-US" sz="1050" b="1" dirty="0">
                <a:solidFill>
                  <a:srgbClr val="002060"/>
                </a:solidFill>
                <a:latin typeface="Century Gothic"/>
                <a:cs typeface="Century Gothic"/>
              </a:rPr>
              <a:t>a</a:t>
            </a:r>
            <a:r>
              <a:rPr lang="en-US" sz="1050" b="1" spc="4" dirty="0">
                <a:solidFill>
                  <a:srgbClr val="002060"/>
                </a:solidFill>
                <a:latin typeface="Century Gothic"/>
                <a:cs typeface="Century Gothic"/>
              </a:rPr>
              <a:t>n</a:t>
            </a:r>
            <a:r>
              <a:rPr lang="en-US" sz="1050" b="1" dirty="0">
                <a:solidFill>
                  <a:srgbClr val="002060"/>
                </a:solidFill>
                <a:latin typeface="Century Gothic"/>
                <a:cs typeface="Century Gothic"/>
              </a:rPr>
              <a:t>ce</a:t>
            </a:r>
            <a:r>
              <a:rPr lang="en-US" sz="1050" b="1" spc="-9" dirty="0">
                <a:solidFill>
                  <a:srgbClr val="002060"/>
                </a:solidFill>
                <a:latin typeface="Century Gothic"/>
                <a:cs typeface="Century Gothic"/>
              </a:rPr>
              <a:t> </a:t>
            </a:r>
            <a:r>
              <a:rPr lang="en-US" sz="1050" b="1" spc="-4" dirty="0">
                <a:solidFill>
                  <a:srgbClr val="002060"/>
                </a:solidFill>
                <a:latin typeface="Century Gothic"/>
                <a:cs typeface="Century Gothic"/>
              </a:rPr>
              <a:t>o</a:t>
            </a:r>
            <a:r>
              <a:rPr lang="en-US" sz="1050" b="1" dirty="0">
                <a:solidFill>
                  <a:srgbClr val="002060"/>
                </a:solidFill>
                <a:latin typeface="Century Gothic"/>
                <a:cs typeface="Century Gothic"/>
              </a:rPr>
              <a:t>f</a:t>
            </a:r>
            <a:r>
              <a:rPr lang="en-US" sz="1050" b="1" spc="-9" dirty="0">
                <a:solidFill>
                  <a:srgbClr val="002060"/>
                </a:solidFill>
                <a:latin typeface="Century Gothic"/>
                <a:cs typeface="Century Gothic"/>
              </a:rPr>
              <a:t> </a:t>
            </a:r>
            <a:r>
              <a:rPr lang="en-US" sz="1050" b="1" spc="-4" dirty="0">
                <a:solidFill>
                  <a:srgbClr val="002060"/>
                </a:solidFill>
                <a:latin typeface="Century Gothic"/>
                <a:cs typeface="Century Gothic"/>
              </a:rPr>
              <a:t>1</a:t>
            </a:r>
            <a:r>
              <a:rPr lang="en-US" sz="1050" b="1" dirty="0">
                <a:solidFill>
                  <a:srgbClr val="002060"/>
                </a:solidFill>
                <a:latin typeface="Century Gothic"/>
                <a:cs typeface="Century Gothic"/>
              </a:rPr>
              <a:t>1 </a:t>
            </a:r>
            <a:r>
              <a:rPr lang="en-US" sz="1050" b="1" spc="-19" dirty="0">
                <a:solidFill>
                  <a:srgbClr val="002060"/>
                </a:solidFill>
                <a:latin typeface="Century Gothic"/>
                <a:cs typeface="Century Gothic"/>
              </a:rPr>
              <a:t>K</a:t>
            </a:r>
            <a:r>
              <a:rPr lang="en-US" sz="1050" b="1" dirty="0">
                <a:solidFill>
                  <a:srgbClr val="002060"/>
                </a:solidFill>
                <a:latin typeface="Century Gothic"/>
                <a:cs typeface="Century Gothic"/>
              </a:rPr>
              <a:t>m</a:t>
            </a:r>
            <a:r>
              <a:rPr lang="en-US" sz="1050" b="1" spc="19" dirty="0">
                <a:solidFill>
                  <a:srgbClr val="002060"/>
                </a:solidFill>
                <a:latin typeface="Century Gothic"/>
                <a:cs typeface="Century Gothic"/>
              </a:rPr>
              <a:t> </a:t>
            </a:r>
            <a:r>
              <a:rPr lang="en-US" sz="1050" b="1" spc="4" dirty="0">
                <a:solidFill>
                  <a:srgbClr val="002060"/>
                </a:solidFill>
                <a:latin typeface="Century Gothic"/>
                <a:cs typeface="Century Gothic"/>
              </a:rPr>
              <a:t>f</a:t>
            </a:r>
            <a:r>
              <a:rPr lang="en-US" sz="1050" b="1" spc="-29" dirty="0">
                <a:solidFill>
                  <a:srgbClr val="002060"/>
                </a:solidFill>
                <a:latin typeface="Century Gothic"/>
                <a:cs typeface="Century Gothic"/>
              </a:rPr>
              <a:t>r</a:t>
            </a:r>
            <a:r>
              <a:rPr lang="en-US" sz="1050" b="1" spc="-4" dirty="0">
                <a:solidFill>
                  <a:srgbClr val="002060"/>
                </a:solidFill>
                <a:latin typeface="Century Gothic"/>
                <a:cs typeface="Century Gothic"/>
              </a:rPr>
              <a:t>o</a:t>
            </a:r>
            <a:r>
              <a:rPr lang="en-US" sz="1050" b="1" dirty="0">
                <a:solidFill>
                  <a:srgbClr val="002060"/>
                </a:solidFill>
                <a:latin typeface="Century Gothic"/>
                <a:cs typeface="Century Gothic"/>
              </a:rPr>
              <a:t>m </a:t>
            </a:r>
            <a:r>
              <a:rPr lang="en-US" sz="1050" b="1" spc="-19" dirty="0">
                <a:solidFill>
                  <a:srgbClr val="002060"/>
                </a:solidFill>
                <a:latin typeface="Century Gothic"/>
                <a:cs typeface="Century Gothic"/>
              </a:rPr>
              <a:t>t</a:t>
            </a:r>
            <a:r>
              <a:rPr lang="en-US" sz="1050" b="1" spc="4" dirty="0">
                <a:solidFill>
                  <a:srgbClr val="002060"/>
                </a:solidFill>
                <a:latin typeface="Century Gothic"/>
                <a:cs typeface="Century Gothic"/>
              </a:rPr>
              <a:t>h</a:t>
            </a:r>
            <a:r>
              <a:rPr lang="en-US" sz="1050" b="1" dirty="0">
                <a:solidFill>
                  <a:srgbClr val="002060"/>
                </a:solidFill>
                <a:latin typeface="Century Gothic"/>
                <a:cs typeface="Century Gothic"/>
              </a:rPr>
              <a:t>e </a:t>
            </a:r>
            <a:r>
              <a:rPr lang="en-US" sz="1050" b="1" spc="4" dirty="0">
                <a:solidFill>
                  <a:srgbClr val="002060"/>
                </a:solidFill>
                <a:latin typeface="Century Gothic"/>
                <a:cs typeface="Century Gothic"/>
              </a:rPr>
              <a:t>Sh</a:t>
            </a:r>
            <a:r>
              <a:rPr lang="en-US" sz="1050" b="1" dirty="0">
                <a:solidFill>
                  <a:srgbClr val="002060"/>
                </a:solidFill>
                <a:latin typeface="Century Gothic"/>
                <a:cs typeface="Century Gothic"/>
              </a:rPr>
              <a:t>a</a:t>
            </a:r>
            <a:r>
              <a:rPr lang="en-US" sz="1050" b="1" spc="-39" dirty="0">
                <a:solidFill>
                  <a:srgbClr val="002060"/>
                </a:solidFill>
                <a:latin typeface="Century Gothic"/>
                <a:cs typeface="Century Gothic"/>
              </a:rPr>
              <a:t>r</a:t>
            </a:r>
            <a:r>
              <a:rPr lang="en-US" sz="1050" b="1" dirty="0">
                <a:solidFill>
                  <a:srgbClr val="002060"/>
                </a:solidFill>
                <a:latin typeface="Century Gothic"/>
                <a:cs typeface="Century Gothic"/>
              </a:rPr>
              <a:t>m</a:t>
            </a:r>
            <a:r>
              <a:rPr lang="en-US" sz="1050" b="1" spc="19" dirty="0">
                <a:solidFill>
                  <a:srgbClr val="002060"/>
                </a:solidFill>
                <a:latin typeface="Century Gothic"/>
                <a:cs typeface="Century Gothic"/>
              </a:rPr>
              <a:t> </a:t>
            </a:r>
            <a:r>
              <a:rPr lang="en-US" sz="1050" b="1" spc="-25" dirty="0">
                <a:solidFill>
                  <a:srgbClr val="002060"/>
                </a:solidFill>
                <a:latin typeface="Century Gothic"/>
                <a:cs typeface="Century Gothic"/>
              </a:rPr>
              <a:t>E</a:t>
            </a:r>
            <a:r>
              <a:rPr lang="en-US" sz="1050" b="1" dirty="0">
                <a:solidFill>
                  <a:srgbClr val="002060"/>
                </a:solidFill>
                <a:latin typeface="Century Gothic"/>
                <a:cs typeface="Century Gothic"/>
              </a:rPr>
              <a:t>l</a:t>
            </a:r>
            <a:r>
              <a:rPr lang="en-US" sz="1050" b="1" spc="25" dirty="0">
                <a:solidFill>
                  <a:srgbClr val="002060"/>
                </a:solidFill>
                <a:latin typeface="Century Gothic"/>
                <a:cs typeface="Century Gothic"/>
              </a:rPr>
              <a:t> </a:t>
            </a:r>
            <a:r>
              <a:rPr lang="en-US" sz="1050" b="1" spc="-9" dirty="0">
                <a:solidFill>
                  <a:srgbClr val="002060"/>
                </a:solidFill>
                <a:latin typeface="Century Gothic"/>
                <a:cs typeface="Century Gothic"/>
              </a:rPr>
              <a:t>S</a:t>
            </a:r>
            <a:r>
              <a:rPr lang="en-US" sz="1050" b="1" spc="4" dirty="0">
                <a:solidFill>
                  <a:srgbClr val="002060"/>
                </a:solidFill>
                <a:latin typeface="Century Gothic"/>
                <a:cs typeface="Century Gothic"/>
              </a:rPr>
              <a:t>h</a:t>
            </a:r>
            <a:r>
              <a:rPr lang="en-US" sz="1050" b="1" spc="-9" dirty="0">
                <a:solidFill>
                  <a:srgbClr val="002060"/>
                </a:solidFill>
                <a:latin typeface="Century Gothic"/>
                <a:cs typeface="Century Gothic"/>
              </a:rPr>
              <a:t>e</a:t>
            </a:r>
            <a:r>
              <a:rPr lang="en-US" sz="1050" b="1" spc="-4" dirty="0">
                <a:solidFill>
                  <a:srgbClr val="002060"/>
                </a:solidFill>
                <a:latin typeface="Century Gothic"/>
                <a:cs typeface="Century Gothic"/>
              </a:rPr>
              <a:t>i</a:t>
            </a:r>
            <a:r>
              <a:rPr lang="en-US" sz="1050" b="1" dirty="0">
                <a:solidFill>
                  <a:srgbClr val="002060"/>
                </a:solidFill>
                <a:latin typeface="Century Gothic"/>
                <a:cs typeface="Century Gothic"/>
              </a:rPr>
              <a:t>kh</a:t>
            </a:r>
            <a:r>
              <a:rPr lang="en-US" sz="1050" b="1" spc="-19" dirty="0">
                <a:solidFill>
                  <a:srgbClr val="002060"/>
                </a:solidFill>
                <a:latin typeface="Century Gothic"/>
                <a:cs typeface="Century Gothic"/>
              </a:rPr>
              <a:t> </a:t>
            </a:r>
            <a:r>
              <a:rPr lang="en-US" sz="1050" b="1" spc="25" dirty="0">
                <a:solidFill>
                  <a:srgbClr val="002060"/>
                </a:solidFill>
                <a:latin typeface="Century Gothic"/>
                <a:cs typeface="Century Gothic"/>
              </a:rPr>
              <a:t>I</a:t>
            </a:r>
            <a:r>
              <a:rPr lang="en-US" sz="1050" b="1" spc="4" dirty="0">
                <a:solidFill>
                  <a:srgbClr val="002060"/>
                </a:solidFill>
                <a:latin typeface="Century Gothic"/>
                <a:cs typeface="Century Gothic"/>
              </a:rPr>
              <a:t>n</a:t>
            </a:r>
            <a:r>
              <a:rPr lang="en-US" sz="1050" b="1" spc="-19" dirty="0">
                <a:solidFill>
                  <a:srgbClr val="002060"/>
                </a:solidFill>
                <a:latin typeface="Century Gothic"/>
                <a:cs typeface="Century Gothic"/>
              </a:rPr>
              <a:t>t</a:t>
            </a:r>
            <a:r>
              <a:rPr lang="en-US" sz="1050" b="1" dirty="0">
                <a:solidFill>
                  <a:srgbClr val="002060"/>
                </a:solidFill>
                <a:latin typeface="Century Gothic"/>
                <a:cs typeface="Century Gothic"/>
              </a:rPr>
              <a:t>e</a:t>
            </a:r>
            <a:r>
              <a:rPr lang="en-US" sz="1050" b="1" spc="-29" dirty="0">
                <a:solidFill>
                  <a:srgbClr val="002060"/>
                </a:solidFill>
                <a:latin typeface="Century Gothic"/>
                <a:cs typeface="Century Gothic"/>
              </a:rPr>
              <a:t>r</a:t>
            </a:r>
            <a:r>
              <a:rPr lang="en-US" sz="1050" b="1" spc="4" dirty="0">
                <a:solidFill>
                  <a:srgbClr val="002060"/>
                </a:solidFill>
                <a:latin typeface="Century Gothic"/>
                <a:cs typeface="Century Gothic"/>
              </a:rPr>
              <a:t>n</a:t>
            </a:r>
            <a:r>
              <a:rPr lang="en-US" sz="1050" b="1" dirty="0">
                <a:solidFill>
                  <a:srgbClr val="002060"/>
                </a:solidFill>
                <a:latin typeface="Century Gothic"/>
                <a:cs typeface="Century Gothic"/>
              </a:rPr>
              <a:t>a</a:t>
            </a:r>
            <a:r>
              <a:rPr lang="en-US" sz="1050" b="1" spc="-19" dirty="0">
                <a:solidFill>
                  <a:srgbClr val="002060"/>
                </a:solidFill>
                <a:latin typeface="Century Gothic"/>
                <a:cs typeface="Century Gothic"/>
              </a:rPr>
              <a:t>t</a:t>
            </a:r>
            <a:r>
              <a:rPr lang="en-US" sz="1050" b="1" spc="4" dirty="0">
                <a:solidFill>
                  <a:srgbClr val="002060"/>
                </a:solidFill>
                <a:latin typeface="Century Gothic"/>
                <a:cs typeface="Century Gothic"/>
              </a:rPr>
              <a:t>ion</a:t>
            </a:r>
            <a:r>
              <a:rPr lang="en-US" sz="1050" b="1" spc="-25" dirty="0">
                <a:solidFill>
                  <a:srgbClr val="002060"/>
                </a:solidFill>
                <a:latin typeface="Century Gothic"/>
                <a:cs typeface="Century Gothic"/>
              </a:rPr>
              <a:t>a</a:t>
            </a:r>
            <a:r>
              <a:rPr lang="en-US" sz="1050" b="1" dirty="0">
                <a:solidFill>
                  <a:srgbClr val="002060"/>
                </a:solidFill>
                <a:latin typeface="Century Gothic"/>
                <a:cs typeface="Century Gothic"/>
              </a:rPr>
              <a:t>l a</a:t>
            </a:r>
            <a:r>
              <a:rPr lang="en-US" sz="1050" b="1" spc="-4" dirty="0">
                <a:solidFill>
                  <a:srgbClr val="002060"/>
                </a:solidFill>
                <a:latin typeface="Century Gothic"/>
                <a:cs typeface="Century Gothic"/>
              </a:rPr>
              <a:t>ir</a:t>
            </a:r>
            <a:r>
              <a:rPr lang="en-US" sz="1050" b="1" spc="-9" dirty="0">
                <a:solidFill>
                  <a:srgbClr val="002060"/>
                </a:solidFill>
                <a:latin typeface="Century Gothic"/>
                <a:cs typeface="Century Gothic"/>
              </a:rPr>
              <a:t>p</a:t>
            </a:r>
            <a:r>
              <a:rPr lang="en-US" sz="1050" b="1" spc="4" dirty="0">
                <a:solidFill>
                  <a:srgbClr val="002060"/>
                </a:solidFill>
                <a:latin typeface="Century Gothic"/>
                <a:cs typeface="Century Gothic"/>
              </a:rPr>
              <a:t>o</a:t>
            </a:r>
            <a:r>
              <a:rPr lang="en-US" sz="1050" b="1" spc="-4" dirty="0">
                <a:solidFill>
                  <a:srgbClr val="002060"/>
                </a:solidFill>
                <a:latin typeface="Century Gothic"/>
                <a:cs typeface="Century Gothic"/>
              </a:rPr>
              <a:t>r</a:t>
            </a:r>
            <a:r>
              <a:rPr lang="en-US" sz="1050" b="1" spc="-19" dirty="0">
                <a:solidFill>
                  <a:srgbClr val="002060"/>
                </a:solidFill>
                <a:latin typeface="Century Gothic"/>
                <a:cs typeface="Century Gothic"/>
              </a:rPr>
              <a:t>t</a:t>
            </a:r>
            <a:r>
              <a:rPr lang="en-US" sz="1050" b="1" dirty="0">
                <a:solidFill>
                  <a:srgbClr val="002060"/>
                </a:solidFill>
                <a:latin typeface="Century Gothic"/>
                <a:cs typeface="Century Gothic"/>
              </a:rPr>
              <a:t>,</a:t>
            </a:r>
            <a:r>
              <a:rPr lang="en-US" sz="1050" b="1" spc="-14" dirty="0">
                <a:solidFill>
                  <a:srgbClr val="002060"/>
                </a:solidFill>
                <a:latin typeface="Century Gothic"/>
                <a:cs typeface="Century Gothic"/>
              </a:rPr>
              <a:t> </a:t>
            </a:r>
            <a:r>
              <a:rPr lang="en-US" sz="1050" b="1" dirty="0">
                <a:solidFill>
                  <a:srgbClr val="002060"/>
                </a:solidFill>
                <a:latin typeface="Century Gothic"/>
                <a:cs typeface="Century Gothic"/>
              </a:rPr>
              <a:t>5 </a:t>
            </a:r>
            <a:r>
              <a:rPr lang="en-US" sz="1050" b="1" spc="-25" dirty="0">
                <a:solidFill>
                  <a:srgbClr val="002060"/>
                </a:solidFill>
                <a:latin typeface="Century Gothic"/>
                <a:cs typeface="Century Gothic"/>
              </a:rPr>
              <a:t>k</a:t>
            </a:r>
            <a:r>
              <a:rPr lang="en-US" sz="1050" b="1" dirty="0">
                <a:solidFill>
                  <a:srgbClr val="002060"/>
                </a:solidFill>
                <a:latin typeface="Century Gothic"/>
                <a:cs typeface="Century Gothic"/>
              </a:rPr>
              <a:t>m </a:t>
            </a:r>
            <a:r>
              <a:rPr lang="en-US" sz="1050" b="1" spc="4" dirty="0">
                <a:solidFill>
                  <a:srgbClr val="002060"/>
                </a:solidFill>
                <a:latin typeface="Century Gothic"/>
                <a:cs typeface="Century Gothic"/>
              </a:rPr>
              <a:t>f</a:t>
            </a:r>
            <a:r>
              <a:rPr lang="en-US" sz="1050" b="1" spc="-4" dirty="0">
                <a:solidFill>
                  <a:srgbClr val="002060"/>
                </a:solidFill>
                <a:latin typeface="Century Gothic"/>
                <a:cs typeface="Century Gothic"/>
              </a:rPr>
              <a:t>ro</a:t>
            </a:r>
            <a:r>
              <a:rPr lang="en-US" sz="1050" b="1" dirty="0">
                <a:solidFill>
                  <a:srgbClr val="002060"/>
                </a:solidFill>
                <a:latin typeface="Century Gothic"/>
                <a:cs typeface="Century Gothic"/>
              </a:rPr>
              <a:t>m</a:t>
            </a:r>
            <a:r>
              <a:rPr lang="en-US" sz="1050" b="1" spc="4" dirty="0">
                <a:solidFill>
                  <a:srgbClr val="002060"/>
                </a:solidFill>
                <a:latin typeface="Century Gothic"/>
                <a:cs typeface="Century Gothic"/>
              </a:rPr>
              <a:t> </a:t>
            </a:r>
            <a:r>
              <a:rPr lang="en-US" sz="1050" b="1" spc="-19" dirty="0">
                <a:solidFill>
                  <a:srgbClr val="002060"/>
                </a:solidFill>
                <a:latin typeface="Century Gothic"/>
                <a:cs typeface="Century Gothic"/>
              </a:rPr>
              <a:t>t</a:t>
            </a:r>
            <a:r>
              <a:rPr lang="en-US" sz="1050" b="1" spc="4" dirty="0">
                <a:solidFill>
                  <a:srgbClr val="002060"/>
                </a:solidFill>
                <a:latin typeface="Century Gothic"/>
                <a:cs typeface="Century Gothic"/>
              </a:rPr>
              <a:t>h</a:t>
            </a:r>
            <a:r>
              <a:rPr lang="en-US" sz="1050" b="1" dirty="0">
                <a:solidFill>
                  <a:srgbClr val="002060"/>
                </a:solidFill>
                <a:latin typeface="Century Gothic"/>
                <a:cs typeface="Century Gothic"/>
              </a:rPr>
              <a:t>e b</a:t>
            </a:r>
            <a:r>
              <a:rPr lang="en-US" sz="1050" b="1" spc="-4" dirty="0">
                <a:solidFill>
                  <a:srgbClr val="002060"/>
                </a:solidFill>
                <a:latin typeface="Century Gothic"/>
                <a:cs typeface="Century Gothic"/>
              </a:rPr>
              <a:t>u</a:t>
            </a:r>
            <a:r>
              <a:rPr lang="en-US" sz="1050" b="1" dirty="0">
                <a:solidFill>
                  <a:srgbClr val="002060"/>
                </a:solidFill>
                <a:latin typeface="Century Gothic"/>
                <a:cs typeface="Century Gothic"/>
              </a:rPr>
              <a:t>s s</a:t>
            </a:r>
            <a:r>
              <a:rPr lang="en-US" sz="1050" b="1" spc="-19" dirty="0">
                <a:solidFill>
                  <a:srgbClr val="002060"/>
                </a:solidFill>
                <a:latin typeface="Century Gothic"/>
                <a:cs typeface="Century Gothic"/>
              </a:rPr>
              <a:t>t</a:t>
            </a:r>
            <a:r>
              <a:rPr lang="en-US" sz="1050" b="1" dirty="0">
                <a:solidFill>
                  <a:srgbClr val="002060"/>
                </a:solidFill>
                <a:latin typeface="Century Gothic"/>
                <a:cs typeface="Century Gothic"/>
              </a:rPr>
              <a:t>a</a:t>
            </a:r>
            <a:r>
              <a:rPr lang="en-US" sz="1050" b="1" spc="-19" dirty="0">
                <a:solidFill>
                  <a:srgbClr val="002060"/>
                </a:solidFill>
                <a:latin typeface="Century Gothic"/>
                <a:cs typeface="Century Gothic"/>
              </a:rPr>
              <a:t>t</a:t>
            </a:r>
            <a:r>
              <a:rPr lang="en-US" sz="1050" b="1" spc="4" dirty="0">
                <a:solidFill>
                  <a:srgbClr val="002060"/>
                </a:solidFill>
                <a:latin typeface="Century Gothic"/>
                <a:cs typeface="Century Gothic"/>
              </a:rPr>
              <a:t>i</a:t>
            </a:r>
            <a:r>
              <a:rPr lang="en-US" sz="1050" b="1" spc="9" dirty="0">
                <a:solidFill>
                  <a:srgbClr val="002060"/>
                </a:solidFill>
                <a:latin typeface="Century Gothic"/>
                <a:cs typeface="Century Gothic"/>
              </a:rPr>
              <a:t>o</a:t>
            </a:r>
            <a:r>
              <a:rPr lang="en-US" sz="1050" b="1" dirty="0">
                <a:solidFill>
                  <a:srgbClr val="002060"/>
                </a:solidFill>
                <a:latin typeface="Century Gothic"/>
                <a:cs typeface="Century Gothic"/>
              </a:rPr>
              <a:t>n</a:t>
            </a:r>
            <a:r>
              <a:rPr lang="en-US" sz="1050" b="1" spc="4" dirty="0">
                <a:solidFill>
                  <a:srgbClr val="002060"/>
                </a:solidFill>
                <a:latin typeface="Century Gothic"/>
                <a:cs typeface="Century Gothic"/>
              </a:rPr>
              <a:t> </a:t>
            </a:r>
            <a:r>
              <a:rPr lang="en-US" sz="1050" b="1" spc="-9" dirty="0">
                <a:solidFill>
                  <a:srgbClr val="002060"/>
                </a:solidFill>
                <a:latin typeface="Century Gothic"/>
                <a:cs typeface="Century Gothic"/>
              </a:rPr>
              <a:t>a</a:t>
            </a:r>
            <a:r>
              <a:rPr lang="en-US" sz="1050" b="1" spc="-19" dirty="0">
                <a:solidFill>
                  <a:srgbClr val="002060"/>
                </a:solidFill>
                <a:latin typeface="Century Gothic"/>
                <a:cs typeface="Century Gothic"/>
              </a:rPr>
              <a:t>n</a:t>
            </a:r>
            <a:r>
              <a:rPr lang="en-US" sz="1050" b="1" dirty="0">
                <a:solidFill>
                  <a:srgbClr val="002060"/>
                </a:solidFill>
                <a:latin typeface="Century Gothic"/>
                <a:cs typeface="Century Gothic"/>
              </a:rPr>
              <a:t>d</a:t>
            </a:r>
            <a:r>
              <a:rPr lang="en-US" sz="1050" b="1" spc="-4" dirty="0">
                <a:solidFill>
                  <a:srgbClr val="002060"/>
                </a:solidFill>
                <a:latin typeface="Century Gothic"/>
                <a:cs typeface="Century Gothic"/>
              </a:rPr>
              <a:t> </a:t>
            </a:r>
            <a:r>
              <a:rPr lang="en-US" sz="1050" b="1" dirty="0">
                <a:solidFill>
                  <a:srgbClr val="002060"/>
                </a:solidFill>
                <a:latin typeface="Century Gothic"/>
                <a:cs typeface="Century Gothic"/>
              </a:rPr>
              <a:t>7 </a:t>
            </a:r>
            <a:r>
              <a:rPr lang="en-US" sz="1050" b="1" spc="-25" dirty="0">
                <a:solidFill>
                  <a:srgbClr val="002060"/>
                </a:solidFill>
                <a:latin typeface="Century Gothic"/>
                <a:cs typeface="Century Gothic"/>
              </a:rPr>
              <a:t>k</a:t>
            </a:r>
            <a:r>
              <a:rPr lang="en-US" sz="1050" b="1" dirty="0">
                <a:solidFill>
                  <a:srgbClr val="002060"/>
                </a:solidFill>
                <a:latin typeface="Century Gothic"/>
                <a:cs typeface="Century Gothic"/>
              </a:rPr>
              <a:t>m</a:t>
            </a:r>
            <a:r>
              <a:rPr lang="en-US" sz="1050" b="1" spc="29" dirty="0">
                <a:solidFill>
                  <a:srgbClr val="002060"/>
                </a:solidFill>
                <a:latin typeface="Century Gothic"/>
                <a:cs typeface="Century Gothic"/>
              </a:rPr>
              <a:t> </a:t>
            </a:r>
            <a:r>
              <a:rPr lang="en-US" sz="1050" b="1" spc="4" dirty="0">
                <a:solidFill>
                  <a:srgbClr val="002060"/>
                </a:solidFill>
                <a:latin typeface="Century Gothic"/>
                <a:cs typeface="Century Gothic"/>
              </a:rPr>
              <a:t>f</a:t>
            </a:r>
            <a:r>
              <a:rPr lang="en-US" sz="1050" b="1" spc="-29" dirty="0">
                <a:solidFill>
                  <a:srgbClr val="002060"/>
                </a:solidFill>
                <a:latin typeface="Century Gothic"/>
                <a:cs typeface="Century Gothic"/>
              </a:rPr>
              <a:t>r</a:t>
            </a:r>
            <a:r>
              <a:rPr lang="en-US" sz="1050" b="1" spc="-4" dirty="0">
                <a:solidFill>
                  <a:srgbClr val="002060"/>
                </a:solidFill>
                <a:latin typeface="Century Gothic"/>
                <a:cs typeface="Century Gothic"/>
              </a:rPr>
              <a:t>o</a:t>
            </a:r>
            <a:r>
              <a:rPr lang="en-US" sz="1050" b="1" dirty="0">
                <a:solidFill>
                  <a:srgbClr val="002060"/>
                </a:solidFill>
                <a:latin typeface="Century Gothic"/>
                <a:cs typeface="Century Gothic"/>
              </a:rPr>
              <a:t>m</a:t>
            </a:r>
            <a:r>
              <a:rPr lang="en-US" sz="1050" b="1" spc="29" dirty="0">
                <a:solidFill>
                  <a:srgbClr val="002060"/>
                </a:solidFill>
                <a:latin typeface="Century Gothic"/>
                <a:cs typeface="Century Gothic"/>
              </a:rPr>
              <a:t> </a:t>
            </a:r>
            <a:r>
              <a:rPr lang="en-US" sz="1050" b="1" spc="-19" dirty="0">
                <a:solidFill>
                  <a:srgbClr val="002060"/>
                </a:solidFill>
                <a:latin typeface="Century Gothic"/>
                <a:cs typeface="Century Gothic"/>
              </a:rPr>
              <a:t>t</a:t>
            </a:r>
            <a:r>
              <a:rPr lang="en-US" sz="1050" b="1" spc="-4" dirty="0">
                <a:solidFill>
                  <a:srgbClr val="002060"/>
                </a:solidFill>
                <a:latin typeface="Century Gothic"/>
                <a:cs typeface="Century Gothic"/>
              </a:rPr>
              <a:t>h</a:t>
            </a:r>
            <a:r>
              <a:rPr lang="en-US" sz="1050" b="1" dirty="0">
                <a:solidFill>
                  <a:srgbClr val="002060"/>
                </a:solidFill>
                <a:latin typeface="Century Gothic"/>
                <a:cs typeface="Century Gothic"/>
              </a:rPr>
              <a:t>e</a:t>
            </a:r>
            <a:r>
              <a:rPr lang="en-US" sz="1050" b="1" spc="-14" dirty="0">
                <a:solidFill>
                  <a:srgbClr val="002060"/>
                </a:solidFill>
                <a:latin typeface="Century Gothic"/>
                <a:cs typeface="Century Gothic"/>
              </a:rPr>
              <a:t> </a:t>
            </a:r>
            <a:r>
              <a:rPr lang="en-US" sz="1050" b="1" spc="-29" dirty="0">
                <a:solidFill>
                  <a:srgbClr val="002060"/>
                </a:solidFill>
                <a:latin typeface="Century Gothic"/>
                <a:cs typeface="Century Gothic"/>
              </a:rPr>
              <a:t>O</a:t>
            </a:r>
            <a:r>
              <a:rPr lang="en-US" sz="1050" b="1" spc="29" dirty="0">
                <a:solidFill>
                  <a:srgbClr val="002060"/>
                </a:solidFill>
                <a:latin typeface="Century Gothic"/>
                <a:cs typeface="Century Gothic"/>
              </a:rPr>
              <a:t>l</a:t>
            </a:r>
            <a:r>
              <a:rPr lang="en-US" sz="1050" b="1" dirty="0">
                <a:solidFill>
                  <a:srgbClr val="002060"/>
                </a:solidFill>
                <a:latin typeface="Century Gothic"/>
                <a:cs typeface="Century Gothic"/>
              </a:rPr>
              <a:t>d</a:t>
            </a:r>
            <a:r>
              <a:rPr lang="en-US" sz="1050" b="1" spc="-4" dirty="0">
                <a:solidFill>
                  <a:srgbClr val="002060"/>
                </a:solidFill>
                <a:latin typeface="Century Gothic"/>
                <a:cs typeface="Century Gothic"/>
              </a:rPr>
              <a:t> </a:t>
            </a:r>
            <a:r>
              <a:rPr lang="en-US" sz="1050" b="1" spc="-9" dirty="0" smtClean="0">
                <a:solidFill>
                  <a:srgbClr val="002060"/>
                </a:solidFill>
                <a:latin typeface="Century Gothic"/>
                <a:cs typeface="Century Gothic"/>
              </a:rPr>
              <a:t>M</a:t>
            </a:r>
            <a:r>
              <a:rPr lang="en-US" sz="1050" b="1" spc="-25" dirty="0" smtClean="0">
                <a:solidFill>
                  <a:srgbClr val="002060"/>
                </a:solidFill>
                <a:latin typeface="Century Gothic"/>
                <a:cs typeface="Century Gothic"/>
              </a:rPr>
              <a:t>a</a:t>
            </a:r>
            <a:r>
              <a:rPr lang="en-US" sz="1050" b="1" spc="-4" dirty="0" smtClean="0">
                <a:solidFill>
                  <a:srgbClr val="002060"/>
                </a:solidFill>
                <a:latin typeface="Century Gothic"/>
                <a:cs typeface="Century Gothic"/>
              </a:rPr>
              <a:t>r</a:t>
            </a:r>
            <a:r>
              <a:rPr lang="en-US" sz="1050" b="1" dirty="0" smtClean="0">
                <a:solidFill>
                  <a:srgbClr val="002060"/>
                </a:solidFill>
                <a:latin typeface="Century Gothic"/>
                <a:cs typeface="Century Gothic"/>
              </a:rPr>
              <a:t>ke</a:t>
            </a:r>
            <a:r>
              <a:rPr lang="en-US" sz="1050" b="1" spc="-19" dirty="0" smtClean="0">
                <a:solidFill>
                  <a:srgbClr val="002060"/>
                </a:solidFill>
                <a:latin typeface="Century Gothic"/>
                <a:cs typeface="Century Gothic"/>
              </a:rPr>
              <a:t>t</a:t>
            </a:r>
            <a:r>
              <a:rPr lang="en-US" sz="1050" b="1" dirty="0">
                <a:solidFill>
                  <a:srgbClr val="002060"/>
                </a:solidFill>
                <a:latin typeface="Century Gothic"/>
                <a:cs typeface="Century Gothic"/>
              </a:rPr>
              <a:t>.</a:t>
            </a:r>
            <a:r>
              <a:rPr lang="en-US" sz="1050" b="1" spc="-4" dirty="0">
                <a:solidFill>
                  <a:srgbClr val="002060"/>
                </a:solidFill>
                <a:latin typeface="Century Gothic"/>
                <a:cs typeface="Century Gothic"/>
              </a:rPr>
              <a:t> T</a:t>
            </a:r>
            <a:r>
              <a:rPr lang="en-US" sz="1050" b="1" spc="4" dirty="0">
                <a:solidFill>
                  <a:srgbClr val="002060"/>
                </a:solidFill>
                <a:latin typeface="Century Gothic"/>
                <a:cs typeface="Century Gothic"/>
              </a:rPr>
              <a:t>h</a:t>
            </a:r>
            <a:r>
              <a:rPr lang="en-US" sz="1050" b="1" dirty="0">
                <a:solidFill>
                  <a:srgbClr val="002060"/>
                </a:solidFill>
                <a:latin typeface="Century Gothic"/>
                <a:cs typeface="Century Gothic"/>
              </a:rPr>
              <a:t>e </a:t>
            </a:r>
            <a:r>
              <a:rPr lang="en-US" sz="1050" b="1" spc="4" dirty="0">
                <a:solidFill>
                  <a:srgbClr val="002060"/>
                </a:solidFill>
                <a:latin typeface="Century Gothic"/>
                <a:cs typeface="Century Gothic"/>
              </a:rPr>
              <a:t>h</a:t>
            </a:r>
            <a:r>
              <a:rPr lang="en-US" sz="1050" b="1" spc="9" dirty="0">
                <a:solidFill>
                  <a:srgbClr val="002060"/>
                </a:solidFill>
                <a:latin typeface="Century Gothic"/>
                <a:cs typeface="Century Gothic"/>
              </a:rPr>
              <a:t>o</a:t>
            </a:r>
            <a:r>
              <a:rPr lang="en-US" sz="1050" b="1" spc="-19" dirty="0">
                <a:solidFill>
                  <a:srgbClr val="002060"/>
                </a:solidFill>
                <a:latin typeface="Century Gothic"/>
                <a:cs typeface="Century Gothic"/>
              </a:rPr>
              <a:t>t</a:t>
            </a:r>
            <a:r>
              <a:rPr lang="en-US" sz="1050" b="1" spc="-25" dirty="0">
                <a:solidFill>
                  <a:srgbClr val="002060"/>
                </a:solidFill>
                <a:latin typeface="Century Gothic"/>
                <a:cs typeface="Century Gothic"/>
              </a:rPr>
              <a:t>e</a:t>
            </a:r>
            <a:r>
              <a:rPr lang="en-US" sz="1050" b="1" dirty="0">
                <a:solidFill>
                  <a:srgbClr val="002060"/>
                </a:solidFill>
                <a:latin typeface="Century Gothic"/>
                <a:cs typeface="Century Gothic"/>
              </a:rPr>
              <a:t>l</a:t>
            </a:r>
            <a:r>
              <a:rPr lang="en-US" sz="1050" b="1" spc="24" dirty="0">
                <a:solidFill>
                  <a:srgbClr val="002060"/>
                </a:solidFill>
                <a:latin typeface="Century Gothic"/>
                <a:cs typeface="Century Gothic"/>
              </a:rPr>
              <a:t> </a:t>
            </a:r>
            <a:r>
              <a:rPr lang="en-US" sz="1050" b="1" spc="4" dirty="0">
                <a:solidFill>
                  <a:srgbClr val="002060"/>
                </a:solidFill>
                <a:latin typeface="Century Gothic"/>
                <a:cs typeface="Century Gothic"/>
              </a:rPr>
              <a:t>i</a:t>
            </a:r>
            <a:r>
              <a:rPr lang="en-US" sz="1050" b="1" dirty="0">
                <a:solidFill>
                  <a:srgbClr val="002060"/>
                </a:solidFill>
                <a:latin typeface="Century Gothic"/>
                <a:cs typeface="Century Gothic"/>
              </a:rPr>
              <a:t>s</a:t>
            </a:r>
            <a:r>
              <a:rPr lang="en-US" sz="1050" b="1" spc="-14" dirty="0">
                <a:solidFill>
                  <a:srgbClr val="002060"/>
                </a:solidFill>
                <a:latin typeface="Century Gothic"/>
                <a:cs typeface="Century Gothic"/>
              </a:rPr>
              <a:t> </a:t>
            </a:r>
            <a:r>
              <a:rPr lang="en-US" sz="1050" b="1" spc="-4" dirty="0">
                <a:solidFill>
                  <a:srgbClr val="002060"/>
                </a:solidFill>
                <a:latin typeface="Century Gothic"/>
                <a:cs typeface="Century Gothic"/>
              </a:rPr>
              <a:t>o</a:t>
            </a:r>
            <a:r>
              <a:rPr lang="en-US" sz="1050" b="1" dirty="0">
                <a:solidFill>
                  <a:srgbClr val="002060"/>
                </a:solidFill>
                <a:latin typeface="Century Gothic"/>
                <a:cs typeface="Century Gothic"/>
              </a:rPr>
              <a:t>n</a:t>
            </a:r>
            <a:r>
              <a:rPr lang="en-US" sz="1050" b="1" spc="4" dirty="0">
                <a:solidFill>
                  <a:srgbClr val="002060"/>
                </a:solidFill>
                <a:latin typeface="Century Gothic"/>
                <a:cs typeface="Century Gothic"/>
              </a:rPr>
              <a:t> </a:t>
            </a:r>
            <a:r>
              <a:rPr lang="en-US" sz="1050" b="1" spc="-19" dirty="0">
                <a:solidFill>
                  <a:srgbClr val="002060"/>
                </a:solidFill>
                <a:latin typeface="Century Gothic"/>
                <a:cs typeface="Century Gothic"/>
              </a:rPr>
              <a:t>t</a:t>
            </a:r>
            <a:r>
              <a:rPr lang="en-US" sz="1050" b="1" spc="4" dirty="0">
                <a:solidFill>
                  <a:srgbClr val="002060"/>
                </a:solidFill>
                <a:latin typeface="Century Gothic"/>
                <a:cs typeface="Century Gothic"/>
              </a:rPr>
              <a:t>h</a:t>
            </a:r>
            <a:r>
              <a:rPr lang="en-US" sz="1050" b="1" dirty="0">
                <a:solidFill>
                  <a:srgbClr val="002060"/>
                </a:solidFill>
                <a:latin typeface="Century Gothic"/>
                <a:cs typeface="Century Gothic"/>
              </a:rPr>
              <a:t>e </a:t>
            </a:r>
            <a:r>
              <a:rPr lang="en-US" sz="1050" b="1" spc="-4" dirty="0">
                <a:solidFill>
                  <a:srgbClr val="002060"/>
                </a:solidFill>
                <a:latin typeface="Century Gothic"/>
                <a:cs typeface="Century Gothic"/>
              </a:rPr>
              <a:t>f</a:t>
            </a:r>
            <a:r>
              <a:rPr lang="en-US" sz="1050" b="1" dirty="0">
                <a:solidFill>
                  <a:srgbClr val="002060"/>
                </a:solidFill>
                <a:latin typeface="Century Gothic"/>
                <a:cs typeface="Century Gothic"/>
              </a:rPr>
              <a:t>ar</a:t>
            </a:r>
            <a:r>
              <a:rPr lang="en-US" sz="1050" b="1" spc="-19" dirty="0">
                <a:solidFill>
                  <a:srgbClr val="002060"/>
                </a:solidFill>
                <a:latin typeface="Century Gothic"/>
                <a:cs typeface="Century Gothic"/>
              </a:rPr>
              <a:t> </a:t>
            </a:r>
            <a:r>
              <a:rPr lang="en-US" sz="1050" b="1" dirty="0">
                <a:solidFill>
                  <a:srgbClr val="002060"/>
                </a:solidFill>
                <a:latin typeface="Century Gothic"/>
                <a:cs typeface="Century Gothic"/>
              </a:rPr>
              <a:t>edge </a:t>
            </a:r>
            <a:r>
              <a:rPr lang="en-US" sz="1050" b="1" spc="4" dirty="0">
                <a:solidFill>
                  <a:srgbClr val="002060"/>
                </a:solidFill>
                <a:latin typeface="Century Gothic"/>
                <a:cs typeface="Century Gothic"/>
              </a:rPr>
              <a:t>o</a:t>
            </a:r>
            <a:r>
              <a:rPr lang="en-US" sz="1050" b="1" dirty="0">
                <a:solidFill>
                  <a:srgbClr val="002060"/>
                </a:solidFill>
                <a:latin typeface="Century Gothic"/>
                <a:cs typeface="Century Gothic"/>
              </a:rPr>
              <a:t>f</a:t>
            </a:r>
            <a:r>
              <a:rPr lang="en-US" sz="1050" b="1" spc="4" dirty="0">
                <a:solidFill>
                  <a:srgbClr val="002060"/>
                </a:solidFill>
                <a:latin typeface="Century Gothic"/>
                <a:cs typeface="Century Gothic"/>
              </a:rPr>
              <a:t> </a:t>
            </a:r>
            <a:r>
              <a:rPr lang="en-US" sz="1050" b="1" spc="-19" dirty="0">
                <a:solidFill>
                  <a:srgbClr val="002060"/>
                </a:solidFill>
                <a:latin typeface="Century Gothic"/>
                <a:cs typeface="Century Gothic"/>
              </a:rPr>
              <a:t>t</a:t>
            </a:r>
            <a:r>
              <a:rPr lang="en-US" sz="1050" b="1" spc="4" dirty="0">
                <a:solidFill>
                  <a:srgbClr val="002060"/>
                </a:solidFill>
                <a:latin typeface="Century Gothic"/>
                <a:cs typeface="Century Gothic"/>
              </a:rPr>
              <a:t>h</a:t>
            </a:r>
            <a:r>
              <a:rPr lang="en-US" sz="1050" b="1" dirty="0">
                <a:solidFill>
                  <a:srgbClr val="002060"/>
                </a:solidFill>
                <a:latin typeface="Century Gothic"/>
                <a:cs typeface="Century Gothic"/>
              </a:rPr>
              <a:t>e ba</a:t>
            </a:r>
            <a:r>
              <a:rPr lang="en-US" sz="1050" b="1" spc="-25" dirty="0">
                <a:solidFill>
                  <a:srgbClr val="002060"/>
                </a:solidFill>
                <a:latin typeface="Century Gothic"/>
                <a:cs typeface="Century Gothic"/>
              </a:rPr>
              <a:t>y</a:t>
            </a:r>
            <a:r>
              <a:rPr lang="en-US" sz="1050" b="1" dirty="0">
                <a:solidFill>
                  <a:srgbClr val="002060"/>
                </a:solidFill>
                <a:latin typeface="Century Gothic"/>
                <a:cs typeface="Century Gothic"/>
              </a:rPr>
              <a:t>,</a:t>
            </a:r>
          </a:p>
          <a:p>
            <a:pPr marL="12700">
              <a:lnSpc>
                <a:spcPts val="1287"/>
              </a:lnSpc>
              <a:spcBef>
                <a:spcPts val="93"/>
              </a:spcBef>
            </a:pPr>
            <a:r>
              <a:rPr lang="en-US" sz="1050" b="1" spc="9" dirty="0">
                <a:solidFill>
                  <a:srgbClr val="002060"/>
                </a:solidFill>
                <a:latin typeface="Century Gothic"/>
                <a:cs typeface="Century Gothic"/>
              </a:rPr>
              <a:t>w</a:t>
            </a:r>
            <a:r>
              <a:rPr lang="en-US" sz="1050" b="1" spc="-4" dirty="0">
                <a:solidFill>
                  <a:srgbClr val="002060"/>
                </a:solidFill>
                <a:latin typeface="Century Gothic"/>
                <a:cs typeface="Century Gothic"/>
              </a:rPr>
              <a:t>h</a:t>
            </a:r>
            <a:r>
              <a:rPr lang="en-US" sz="1050" b="1" dirty="0">
                <a:solidFill>
                  <a:srgbClr val="002060"/>
                </a:solidFill>
                <a:latin typeface="Century Gothic"/>
                <a:cs typeface="Century Gothic"/>
              </a:rPr>
              <a:t>e</a:t>
            </a:r>
            <a:r>
              <a:rPr lang="en-US" sz="1050" b="1" spc="-14" dirty="0">
                <a:solidFill>
                  <a:srgbClr val="002060"/>
                </a:solidFill>
                <a:latin typeface="Century Gothic"/>
                <a:cs typeface="Century Gothic"/>
              </a:rPr>
              <a:t>r</a:t>
            </a:r>
            <a:r>
              <a:rPr lang="en-US" sz="1050" b="1" dirty="0">
                <a:solidFill>
                  <a:srgbClr val="002060"/>
                </a:solidFill>
                <a:latin typeface="Century Gothic"/>
                <a:cs typeface="Century Gothic"/>
              </a:rPr>
              <a:t>e </a:t>
            </a:r>
            <a:r>
              <a:rPr lang="en-US" sz="1050" b="1" spc="-19" dirty="0">
                <a:solidFill>
                  <a:srgbClr val="002060"/>
                </a:solidFill>
                <a:latin typeface="Century Gothic"/>
                <a:cs typeface="Century Gothic"/>
              </a:rPr>
              <a:t>t</a:t>
            </a:r>
            <a:r>
              <a:rPr lang="en-US" sz="1050" b="1" spc="4" dirty="0">
                <a:solidFill>
                  <a:srgbClr val="002060"/>
                </a:solidFill>
                <a:latin typeface="Century Gothic"/>
                <a:cs typeface="Century Gothic"/>
              </a:rPr>
              <a:t>h</a:t>
            </a:r>
            <a:r>
              <a:rPr lang="en-US" sz="1050" b="1" dirty="0">
                <a:solidFill>
                  <a:srgbClr val="002060"/>
                </a:solidFill>
                <a:latin typeface="Century Gothic"/>
                <a:cs typeface="Century Gothic"/>
              </a:rPr>
              <a:t>e</a:t>
            </a:r>
            <a:r>
              <a:rPr lang="en-US" sz="1050" b="1" spc="-14" dirty="0">
                <a:solidFill>
                  <a:srgbClr val="002060"/>
                </a:solidFill>
                <a:latin typeface="Century Gothic"/>
                <a:cs typeface="Century Gothic"/>
              </a:rPr>
              <a:t> </a:t>
            </a:r>
            <a:r>
              <a:rPr lang="en-US" sz="1050" b="1" spc="9" dirty="0">
                <a:solidFill>
                  <a:srgbClr val="002060"/>
                </a:solidFill>
                <a:latin typeface="Century Gothic"/>
                <a:cs typeface="Century Gothic"/>
              </a:rPr>
              <a:t>w</a:t>
            </a:r>
            <a:r>
              <a:rPr lang="en-US" sz="1050" b="1" spc="-19" dirty="0">
                <a:solidFill>
                  <a:srgbClr val="002060"/>
                </a:solidFill>
                <a:latin typeface="Century Gothic"/>
                <a:cs typeface="Century Gothic"/>
              </a:rPr>
              <a:t>h</a:t>
            </a:r>
            <a:r>
              <a:rPr lang="en-US" sz="1050" b="1" spc="-4" dirty="0">
                <a:solidFill>
                  <a:srgbClr val="002060"/>
                </a:solidFill>
                <a:latin typeface="Century Gothic"/>
                <a:cs typeface="Century Gothic"/>
              </a:rPr>
              <a:t>o</a:t>
            </a:r>
            <a:r>
              <a:rPr lang="en-US" sz="1050" b="1" spc="14" dirty="0">
                <a:solidFill>
                  <a:srgbClr val="002060"/>
                </a:solidFill>
                <a:latin typeface="Century Gothic"/>
                <a:cs typeface="Century Gothic"/>
              </a:rPr>
              <a:t>l</a:t>
            </a:r>
            <a:r>
              <a:rPr lang="en-US" sz="1050" b="1" dirty="0">
                <a:solidFill>
                  <a:srgbClr val="002060"/>
                </a:solidFill>
                <a:latin typeface="Century Gothic"/>
                <a:cs typeface="Century Gothic"/>
              </a:rPr>
              <a:t>e</a:t>
            </a:r>
            <a:r>
              <a:rPr lang="en-US" sz="1050" b="1" spc="-14" dirty="0">
                <a:solidFill>
                  <a:srgbClr val="002060"/>
                </a:solidFill>
                <a:latin typeface="Century Gothic"/>
                <a:cs typeface="Century Gothic"/>
              </a:rPr>
              <a:t> </a:t>
            </a:r>
            <a:r>
              <a:rPr lang="en-US" sz="1050" b="1" dirty="0">
                <a:solidFill>
                  <a:srgbClr val="002060"/>
                </a:solidFill>
                <a:latin typeface="Century Gothic"/>
                <a:cs typeface="Century Gothic"/>
              </a:rPr>
              <a:t>bay</a:t>
            </a:r>
            <a:r>
              <a:rPr lang="en-US" sz="1050" b="1" spc="-34" dirty="0">
                <a:solidFill>
                  <a:srgbClr val="002060"/>
                </a:solidFill>
                <a:latin typeface="Century Gothic"/>
                <a:cs typeface="Century Gothic"/>
              </a:rPr>
              <a:t> </a:t>
            </a:r>
            <a:r>
              <a:rPr lang="en-US" sz="1050" b="1" spc="4" dirty="0">
                <a:solidFill>
                  <a:srgbClr val="002060"/>
                </a:solidFill>
                <a:latin typeface="Century Gothic"/>
                <a:cs typeface="Century Gothic"/>
              </a:rPr>
              <a:t>i</a:t>
            </a:r>
            <a:r>
              <a:rPr lang="en-US" sz="1050" b="1" dirty="0">
                <a:solidFill>
                  <a:srgbClr val="002060"/>
                </a:solidFill>
                <a:latin typeface="Century Gothic"/>
                <a:cs typeface="Century Gothic"/>
              </a:rPr>
              <a:t>s seen</a:t>
            </a:r>
            <a:r>
              <a:rPr lang="en-US" sz="1050" b="1" spc="4" dirty="0">
                <a:solidFill>
                  <a:srgbClr val="002060"/>
                </a:solidFill>
                <a:latin typeface="Century Gothic"/>
                <a:cs typeface="Century Gothic"/>
              </a:rPr>
              <a:t> f</a:t>
            </a:r>
            <a:r>
              <a:rPr lang="en-US" sz="1050" b="1" spc="-29" dirty="0">
                <a:solidFill>
                  <a:srgbClr val="002060"/>
                </a:solidFill>
                <a:latin typeface="Century Gothic"/>
                <a:cs typeface="Century Gothic"/>
              </a:rPr>
              <a:t>r</a:t>
            </a:r>
            <a:r>
              <a:rPr lang="en-US" sz="1050" b="1" spc="-4" dirty="0">
                <a:solidFill>
                  <a:srgbClr val="002060"/>
                </a:solidFill>
                <a:latin typeface="Century Gothic"/>
                <a:cs typeface="Century Gothic"/>
              </a:rPr>
              <a:t>o</a:t>
            </a:r>
            <a:r>
              <a:rPr lang="en-US" sz="1050" b="1" dirty="0">
                <a:solidFill>
                  <a:srgbClr val="002060"/>
                </a:solidFill>
                <a:latin typeface="Century Gothic"/>
                <a:cs typeface="Century Gothic"/>
              </a:rPr>
              <a:t>m</a:t>
            </a:r>
            <a:r>
              <a:rPr lang="en-US" sz="1050" b="1" spc="4" dirty="0">
                <a:solidFill>
                  <a:srgbClr val="002060"/>
                </a:solidFill>
                <a:latin typeface="Century Gothic"/>
                <a:cs typeface="Century Gothic"/>
              </a:rPr>
              <a:t> </a:t>
            </a:r>
            <a:r>
              <a:rPr lang="en-US" sz="1050" b="1" spc="-25" dirty="0">
                <a:solidFill>
                  <a:srgbClr val="002060"/>
                </a:solidFill>
                <a:latin typeface="Century Gothic"/>
                <a:cs typeface="Century Gothic"/>
              </a:rPr>
              <a:t>a</a:t>
            </a:r>
            <a:r>
              <a:rPr lang="en-US" sz="1050" b="1" spc="4" dirty="0">
                <a:solidFill>
                  <a:srgbClr val="002060"/>
                </a:solidFill>
                <a:latin typeface="Century Gothic"/>
                <a:cs typeface="Century Gothic"/>
              </a:rPr>
              <a:t>l</a:t>
            </a:r>
            <a:r>
              <a:rPr lang="en-US" sz="1050" b="1" dirty="0">
                <a:solidFill>
                  <a:srgbClr val="002060"/>
                </a:solidFill>
                <a:latin typeface="Century Gothic"/>
                <a:cs typeface="Century Gothic"/>
              </a:rPr>
              <a:t>l</a:t>
            </a:r>
            <a:r>
              <a:rPr lang="en-US" sz="1050" b="1" spc="24" dirty="0">
                <a:solidFill>
                  <a:srgbClr val="002060"/>
                </a:solidFill>
                <a:latin typeface="Century Gothic"/>
                <a:cs typeface="Century Gothic"/>
              </a:rPr>
              <a:t> </a:t>
            </a:r>
            <a:r>
              <a:rPr lang="en-US" sz="1050" b="1" spc="-29" dirty="0">
                <a:solidFill>
                  <a:srgbClr val="002060"/>
                </a:solidFill>
                <a:latin typeface="Century Gothic"/>
                <a:cs typeface="Century Gothic"/>
              </a:rPr>
              <a:t>r</a:t>
            </a:r>
            <a:r>
              <a:rPr lang="en-US" sz="1050" b="1" spc="-4" dirty="0">
                <a:solidFill>
                  <a:srgbClr val="002060"/>
                </a:solidFill>
                <a:latin typeface="Century Gothic"/>
                <a:cs typeface="Century Gothic"/>
              </a:rPr>
              <a:t>oo</a:t>
            </a:r>
            <a:r>
              <a:rPr lang="en-US" sz="1050" b="1" spc="19" dirty="0">
                <a:solidFill>
                  <a:srgbClr val="002060"/>
                </a:solidFill>
                <a:latin typeface="Century Gothic"/>
                <a:cs typeface="Century Gothic"/>
              </a:rPr>
              <a:t>m</a:t>
            </a:r>
            <a:r>
              <a:rPr lang="en-US" sz="1050" b="1" dirty="0">
                <a:solidFill>
                  <a:srgbClr val="002060"/>
                </a:solidFill>
                <a:latin typeface="Century Gothic"/>
                <a:cs typeface="Century Gothic"/>
              </a:rPr>
              <a:t>s</a:t>
            </a:r>
            <a:r>
              <a:rPr lang="en-US" sz="1050" b="1" spc="-25" dirty="0">
                <a:solidFill>
                  <a:srgbClr val="002060"/>
                </a:solidFill>
                <a:latin typeface="Century Gothic"/>
                <a:cs typeface="Century Gothic"/>
              </a:rPr>
              <a:t> </a:t>
            </a:r>
            <a:r>
              <a:rPr lang="en-US" sz="1050" b="1" dirty="0">
                <a:solidFill>
                  <a:srgbClr val="002060"/>
                </a:solidFill>
                <a:latin typeface="Century Gothic"/>
                <a:cs typeface="Century Gothic"/>
              </a:rPr>
              <a:t>w</a:t>
            </a:r>
            <a:r>
              <a:rPr lang="en-US" sz="1050" b="1" spc="4" dirty="0">
                <a:solidFill>
                  <a:srgbClr val="002060"/>
                </a:solidFill>
                <a:latin typeface="Century Gothic"/>
                <a:cs typeface="Century Gothic"/>
              </a:rPr>
              <a:t>i</a:t>
            </a:r>
            <a:r>
              <a:rPr lang="en-US" sz="1050" b="1" spc="-19" dirty="0">
                <a:solidFill>
                  <a:srgbClr val="002060"/>
                </a:solidFill>
                <a:latin typeface="Century Gothic"/>
                <a:cs typeface="Century Gothic"/>
              </a:rPr>
              <a:t>t</a:t>
            </a:r>
            <a:r>
              <a:rPr lang="en-US" sz="1050" b="1" dirty="0">
                <a:solidFill>
                  <a:srgbClr val="002060"/>
                </a:solidFill>
                <a:latin typeface="Century Gothic"/>
                <a:cs typeface="Century Gothic"/>
              </a:rPr>
              <a:t>h</a:t>
            </a:r>
            <a:r>
              <a:rPr lang="en-US" sz="1050" b="1" spc="-19" dirty="0">
                <a:solidFill>
                  <a:srgbClr val="002060"/>
                </a:solidFill>
                <a:latin typeface="Century Gothic"/>
                <a:cs typeface="Century Gothic"/>
              </a:rPr>
              <a:t> </a:t>
            </a:r>
            <a:r>
              <a:rPr lang="en-US" sz="1050" b="1" dirty="0">
                <a:solidFill>
                  <a:srgbClr val="002060"/>
                </a:solidFill>
                <a:latin typeface="Century Gothic"/>
                <a:cs typeface="Century Gothic"/>
              </a:rPr>
              <a:t>a </a:t>
            </a:r>
            <a:r>
              <a:rPr lang="en-US" sz="1050" b="1" spc="4" dirty="0">
                <a:solidFill>
                  <a:srgbClr val="002060"/>
                </a:solidFill>
                <a:latin typeface="Century Gothic"/>
                <a:cs typeface="Century Gothic"/>
              </a:rPr>
              <a:t>vi</a:t>
            </a:r>
            <a:r>
              <a:rPr lang="en-US" sz="1050" b="1" spc="-25" dirty="0">
                <a:solidFill>
                  <a:srgbClr val="002060"/>
                </a:solidFill>
                <a:latin typeface="Century Gothic"/>
                <a:cs typeface="Century Gothic"/>
              </a:rPr>
              <a:t>e</a:t>
            </a:r>
            <a:r>
              <a:rPr lang="en-US" sz="1050" b="1" dirty="0">
                <a:solidFill>
                  <a:srgbClr val="002060"/>
                </a:solidFill>
                <a:latin typeface="Century Gothic"/>
                <a:cs typeface="Century Gothic"/>
              </a:rPr>
              <a:t>w</a:t>
            </a:r>
            <a:r>
              <a:rPr lang="en-US" sz="1050" b="1" spc="9" dirty="0">
                <a:solidFill>
                  <a:srgbClr val="002060"/>
                </a:solidFill>
                <a:latin typeface="Century Gothic"/>
                <a:cs typeface="Century Gothic"/>
              </a:rPr>
              <a:t> </a:t>
            </a:r>
            <a:r>
              <a:rPr lang="en-US" sz="1050" b="1" spc="-4" dirty="0">
                <a:solidFill>
                  <a:srgbClr val="002060"/>
                </a:solidFill>
                <a:latin typeface="Century Gothic"/>
                <a:cs typeface="Century Gothic"/>
              </a:rPr>
              <a:t>o</a:t>
            </a:r>
            <a:r>
              <a:rPr lang="en-US" sz="1050" b="1" dirty="0">
                <a:solidFill>
                  <a:srgbClr val="002060"/>
                </a:solidFill>
                <a:latin typeface="Century Gothic"/>
                <a:cs typeface="Century Gothic"/>
              </a:rPr>
              <a:t>f a</a:t>
            </a:r>
            <a:r>
              <a:rPr lang="en-US" sz="1050" b="1" spc="-24" dirty="0">
                <a:solidFill>
                  <a:srgbClr val="002060"/>
                </a:solidFill>
                <a:latin typeface="Century Gothic"/>
                <a:cs typeface="Century Gothic"/>
              </a:rPr>
              <a:t> </a:t>
            </a:r>
            <a:r>
              <a:rPr lang="en-US" sz="1050" b="1" spc="14" dirty="0">
                <a:solidFill>
                  <a:srgbClr val="002060"/>
                </a:solidFill>
                <a:latin typeface="Century Gothic"/>
                <a:cs typeface="Century Gothic"/>
              </a:rPr>
              <a:t>l</a:t>
            </a:r>
            <a:r>
              <a:rPr lang="en-US" sz="1050" b="1" spc="-4" dirty="0">
                <a:solidFill>
                  <a:srgbClr val="002060"/>
                </a:solidFill>
                <a:latin typeface="Century Gothic"/>
                <a:cs typeface="Century Gothic"/>
              </a:rPr>
              <a:t>i</a:t>
            </a:r>
            <a:r>
              <a:rPr lang="en-US" sz="1050" b="1" spc="4" dirty="0">
                <a:solidFill>
                  <a:srgbClr val="002060"/>
                </a:solidFill>
                <a:latin typeface="Century Gothic"/>
                <a:cs typeface="Century Gothic"/>
              </a:rPr>
              <a:t>f</a:t>
            </a:r>
            <a:r>
              <a:rPr lang="en-US" sz="1050" b="1" dirty="0">
                <a:solidFill>
                  <a:srgbClr val="002060"/>
                </a:solidFill>
                <a:latin typeface="Century Gothic"/>
                <a:cs typeface="Century Gothic"/>
              </a:rPr>
              <a:t>e</a:t>
            </a:r>
            <a:r>
              <a:rPr lang="en-US" sz="1050" b="1" spc="-14" dirty="0">
                <a:solidFill>
                  <a:srgbClr val="002060"/>
                </a:solidFill>
                <a:latin typeface="Century Gothic"/>
                <a:cs typeface="Century Gothic"/>
              </a:rPr>
              <a:t> </a:t>
            </a:r>
            <a:r>
              <a:rPr lang="en-US" sz="1050" b="1" spc="-19" dirty="0">
                <a:solidFill>
                  <a:srgbClr val="002060"/>
                </a:solidFill>
                <a:latin typeface="Century Gothic"/>
                <a:cs typeface="Century Gothic"/>
              </a:rPr>
              <a:t>ti</a:t>
            </a:r>
            <a:r>
              <a:rPr lang="en-US" sz="1050" b="1" spc="29" dirty="0">
                <a:solidFill>
                  <a:srgbClr val="002060"/>
                </a:solidFill>
                <a:latin typeface="Century Gothic"/>
                <a:cs typeface="Century Gothic"/>
              </a:rPr>
              <a:t>m</a:t>
            </a:r>
            <a:r>
              <a:rPr lang="en-US" sz="1050" b="1" dirty="0">
                <a:solidFill>
                  <a:srgbClr val="002060"/>
                </a:solidFill>
                <a:latin typeface="Century Gothic"/>
                <a:cs typeface="Century Gothic"/>
              </a:rPr>
              <a:t>e.</a:t>
            </a:r>
          </a:p>
        </p:txBody>
      </p:sp>
      <p:sp>
        <p:nvSpPr>
          <p:cNvPr id="38" name="Text Box 2"/>
          <p:cNvSpPr txBox="1">
            <a:spLocks noChangeArrowheads="1"/>
          </p:cNvSpPr>
          <p:nvPr/>
        </p:nvSpPr>
        <p:spPr bwMode="auto">
          <a:xfrm>
            <a:off x="4647884" y="5730914"/>
            <a:ext cx="1117600" cy="299085"/>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1200" b="1" dirty="0" smtClean="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LOCATION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0" name="Text Box 2"/>
          <p:cNvSpPr txBox="1">
            <a:spLocks noChangeArrowheads="1"/>
          </p:cNvSpPr>
          <p:nvPr/>
        </p:nvSpPr>
        <p:spPr bwMode="auto">
          <a:xfrm>
            <a:off x="4357290" y="7974261"/>
            <a:ext cx="2496185" cy="384175"/>
          </a:xfrm>
          <a:prstGeom prst="rect">
            <a:avLst/>
          </a:prstGeom>
          <a:noFill/>
          <a:ln w="9525">
            <a:no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800"/>
              </a:spcAft>
            </a:pPr>
            <a:r>
              <a:rPr lang="en-US" sz="1600" b="1" dirty="0" smtClean="0">
                <a:solidFill>
                  <a:schemeClr val="accent6">
                    <a:lumMod val="75000"/>
                  </a:schemeClr>
                </a:solidFill>
                <a:latin typeface="Arial" panose="020B0604020202020204" pitchFamily="34" charset="0"/>
                <a:ea typeface="Calibri" panose="020F0502020204030204" pitchFamily="34" charset="0"/>
                <a:cs typeface="Times New Roman" panose="02020603050405020304" pitchFamily="18" charset="0"/>
              </a:rPr>
              <a:t>GREEN STAR HOTEL</a:t>
            </a:r>
            <a:endParaRPr lang="en-US" sz="900" dirty="0">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1" name="Text Box 2"/>
          <p:cNvSpPr txBox="1">
            <a:spLocks noChangeArrowheads="1"/>
          </p:cNvSpPr>
          <p:nvPr/>
        </p:nvSpPr>
        <p:spPr bwMode="auto">
          <a:xfrm>
            <a:off x="3792971" y="8278627"/>
            <a:ext cx="3674629" cy="1991482"/>
          </a:xfrm>
          <a:prstGeom prst="rect">
            <a:avLst/>
          </a:prstGeom>
          <a:solidFill>
            <a:schemeClr val="accent6">
              <a:alpha val="50000"/>
            </a:schemeClr>
          </a:solidFill>
          <a:ln>
            <a:noFill/>
          </a:ln>
          <a:effectLst>
            <a:glow rad="139700">
              <a:schemeClr val="accent6">
                <a:satMod val="175000"/>
                <a:alpha val="40000"/>
              </a:schemeClr>
            </a:glow>
          </a:effectLst>
        </p:spPr>
        <p:style>
          <a:lnRef idx="0">
            <a:scrgbClr r="0" g="0" b="0"/>
          </a:lnRef>
          <a:fillRef idx="0">
            <a:scrgbClr r="0" g="0" b="0"/>
          </a:fillRef>
          <a:effectRef idx="0">
            <a:scrgbClr r="0" g="0" b="0"/>
          </a:effectRef>
          <a:fontRef idx="minor">
            <a:schemeClr val="lt1"/>
          </a:fontRef>
        </p:style>
        <p:txBody>
          <a:bodyPr rot="0" vert="horz" wrap="square" lIns="91440" tIns="45720" rIns="91440" bIns="45720" anchor="t" anchorCtr="0">
            <a:noAutofit/>
          </a:bodyPr>
          <a:lstStyle/>
          <a:p>
            <a:pPr algn="ctr">
              <a:lnSpc>
                <a:spcPct val="107000"/>
              </a:lnSpc>
              <a:spcAft>
                <a:spcPts val="800"/>
              </a:spcAft>
            </a:pPr>
            <a:r>
              <a:rPr lang="en-US" sz="1000" b="1" dirty="0">
                <a:solidFill>
                  <a:srgbClr val="002060"/>
                </a:solidFill>
                <a:latin typeface="Arial" panose="020B0604020202020204" pitchFamily="34" charset="0"/>
                <a:ea typeface="Calibri" panose="020F0502020204030204" pitchFamily="34" charset="0"/>
                <a:cs typeface="Times New Roman" panose="02020603050405020304" pitchFamily="18" charset="0"/>
              </a:rPr>
              <a:t>Welcome in one of Egypt's most </a:t>
            </a:r>
            <a:r>
              <a:rPr lang="en-US" sz="1000" b="1" dirty="0" smtClean="0">
                <a:solidFill>
                  <a:srgbClr val="002060"/>
                </a:solidFill>
                <a:latin typeface="Arial" panose="020B0604020202020204" pitchFamily="34" charset="0"/>
                <a:ea typeface="Calibri" panose="020F0502020204030204" pitchFamily="34" charset="0"/>
                <a:cs typeface="Times New Roman" panose="02020603050405020304" pitchFamily="18" charset="0"/>
              </a:rPr>
              <a:t>environmentally friendly </a:t>
            </a:r>
            <a:r>
              <a:rPr lang="en-US" sz="1000" b="1" dirty="0">
                <a:solidFill>
                  <a:srgbClr val="002060"/>
                </a:solidFill>
                <a:latin typeface="Arial" panose="020B0604020202020204" pitchFamily="34" charset="0"/>
                <a:ea typeface="Calibri" panose="020F0502020204030204" pitchFamily="34" charset="0"/>
                <a:cs typeface="Times New Roman" panose="02020603050405020304" pitchFamily="18" charset="0"/>
              </a:rPr>
              <a:t>hotels - a “Green Star Hotel</a:t>
            </a:r>
            <a:r>
              <a:rPr lang="en-US" sz="1000" b="1" dirty="0" smtClean="0">
                <a:solidFill>
                  <a:srgbClr val="002060"/>
                </a:solidFill>
                <a:latin typeface="Arial" panose="020B0604020202020204" pitchFamily="34" charset="0"/>
                <a:ea typeface="Calibri" panose="020F0502020204030204" pitchFamily="34" charset="0"/>
                <a:cs typeface="Times New Roman" panose="02020603050405020304" pitchFamily="18" charset="0"/>
              </a:rPr>
              <a:t>”</a:t>
            </a:r>
            <a:endParaRPr lang="en-US" sz="1000" b="1" dirty="0">
              <a:solidFill>
                <a:srgbClr val="002060"/>
              </a:solidFill>
              <a:latin typeface="Arial" panose="020B060402020202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sz="1000" b="1" dirty="0">
                <a:solidFill>
                  <a:srgbClr val="002060"/>
                </a:solidFill>
                <a:latin typeface="Arial" panose="020B0604020202020204" pitchFamily="34" charset="0"/>
                <a:ea typeface="Calibri" panose="020F0502020204030204" pitchFamily="34" charset="0"/>
                <a:cs typeface="Times New Roman" panose="02020603050405020304" pitchFamily="18" charset="0"/>
              </a:rPr>
              <a:t>As “Green Star Hotel” we are committed to the reduction of our carbon footprint and the protection of our environment. We strive to preserve the flora and fauna of our landscape and the unique marine life and biodiversity of Egypt. By implementing numerous environmental activities in the areas of conserving energy and water, reducing waste generation and recycling, we are committed to environmental protection in every section of our </a:t>
            </a:r>
            <a:r>
              <a:rPr lang="en-US" sz="1100" b="1" dirty="0">
                <a:solidFill>
                  <a:srgbClr val="002060"/>
                </a:solidFill>
                <a:latin typeface="Arial" panose="020B0604020202020204" pitchFamily="34" charset="0"/>
                <a:ea typeface="Calibri" panose="020F0502020204030204" pitchFamily="34" charset="0"/>
                <a:cs typeface="Times New Roman" panose="02020603050405020304" pitchFamily="18" charset="0"/>
              </a:rPr>
              <a:t>hotel.</a:t>
            </a:r>
          </a:p>
        </p:txBody>
      </p:sp>
      <p:sp>
        <p:nvSpPr>
          <p:cNvPr id="2" name="Rectangle 20"/>
          <p:cNvSpPr>
            <a:spLocks noChangeArrowheads="1"/>
          </p:cNvSpPr>
          <p:nvPr/>
        </p:nvSpPr>
        <p:spPr bwMode="auto">
          <a:xfrm>
            <a:off x="0" y="97275"/>
            <a:ext cx="75628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4" name="Picture 3"/>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235700" y="182048"/>
            <a:ext cx="972820" cy="972820"/>
          </a:xfrm>
          <a:prstGeom prst="rect">
            <a:avLst/>
          </a:prstGeom>
        </p:spPr>
      </p:pic>
      <p:sp>
        <p:nvSpPr>
          <p:cNvPr id="6" name="TextBox 5"/>
          <p:cNvSpPr txBox="1"/>
          <p:nvPr/>
        </p:nvSpPr>
        <p:spPr>
          <a:xfrm>
            <a:off x="440690" y="10116287"/>
            <a:ext cx="6896558" cy="368299"/>
          </a:xfrm>
          <a:prstGeom prst="rect">
            <a:avLst/>
          </a:prstGeom>
          <a:noFill/>
        </p:spPr>
        <p:txBody>
          <a:bodyPr wrap="square" rtlCol="0">
            <a:spAutoFit/>
          </a:bodyPr>
          <a:lstStyle/>
          <a:p>
            <a:endParaRPr lang="en-US" dirty="0"/>
          </a:p>
        </p:txBody>
      </p:sp>
      <p:grpSp>
        <p:nvGrpSpPr>
          <p:cNvPr id="39" name="Group 38"/>
          <p:cNvGrpSpPr/>
          <p:nvPr/>
        </p:nvGrpSpPr>
        <p:grpSpPr>
          <a:xfrm>
            <a:off x="51543" y="10151839"/>
            <a:ext cx="3004756" cy="384712"/>
            <a:chOff x="2881455" y="6335523"/>
            <a:chExt cx="3004756" cy="384712"/>
          </a:xfrm>
        </p:grpSpPr>
        <p:pic>
          <p:nvPicPr>
            <p:cNvPr id="42" name="Picture 41"/>
            <p:cNvPicPr>
              <a:picLocks noChangeAspect="1"/>
            </p:cNvPicPr>
            <p:nvPr/>
          </p:nvPicPr>
          <p:blipFill rotWithShape="1">
            <a:blip r:embed="rId4" cstate="print">
              <a:extLst>
                <a:ext uri="{28A0092B-C50C-407E-A947-70E740481C1C}">
                  <a14:useLocalDpi xmlns:a14="http://schemas.microsoft.com/office/drawing/2010/main" val="0"/>
                </a:ext>
              </a:extLst>
            </a:blip>
            <a:srcRect l="17005" t="4134" r="8175" b="3290"/>
            <a:stretch/>
          </p:blipFill>
          <p:spPr>
            <a:xfrm>
              <a:off x="5600006" y="6413345"/>
              <a:ext cx="286205" cy="269767"/>
            </a:xfrm>
            <a:prstGeom prst="ellipse">
              <a:avLst/>
            </a:prstGeom>
          </p:spPr>
        </p:pic>
        <p:pic>
          <p:nvPicPr>
            <p:cNvPr id="43" name="Picture 42" descr="C:\Users\Secretary\Desktop\505-5057164_social-media-icons-set-facebook-instagram-whatsapp-png.png"/>
            <p:cNvPicPr/>
            <p:nvPr/>
          </p:nvPicPr>
          <p:blipFill rotWithShape="1">
            <a:blip r:embed="rId5" cstate="print">
              <a:clrChange>
                <a:clrFrom>
                  <a:srgbClr val="F6F6F6"/>
                </a:clrFrom>
                <a:clrTo>
                  <a:srgbClr val="F6F6F6">
                    <a:alpha val="0"/>
                  </a:srgbClr>
                </a:clrTo>
              </a:clrChange>
              <a:extLst>
                <a:ext uri="{28A0092B-C50C-407E-A947-70E740481C1C}">
                  <a14:useLocalDpi xmlns:a14="http://schemas.microsoft.com/office/drawing/2010/main" val="0"/>
                </a:ext>
              </a:extLst>
            </a:blip>
            <a:srcRect b="67876"/>
            <a:stretch/>
          </p:blipFill>
          <p:spPr bwMode="auto">
            <a:xfrm>
              <a:off x="2881455" y="6335523"/>
              <a:ext cx="1341755" cy="347589"/>
            </a:xfrm>
            <a:prstGeom prst="rect">
              <a:avLst/>
            </a:prstGeom>
            <a:noFill/>
            <a:ln>
              <a:noFill/>
            </a:ln>
          </p:spPr>
        </p:pic>
        <p:pic>
          <p:nvPicPr>
            <p:cNvPr id="44" name="Picture 43" descr="C:\Users\Secretary\Desktop\505-5057164_social-media-icons-set-facebook-instagram-whatsapp-png.png"/>
            <p:cNvPicPr/>
            <p:nvPr/>
          </p:nvPicPr>
          <p:blipFill rotWithShape="1">
            <a:blip r:embed="rId6" cstate="print">
              <a:clrChange>
                <a:clrFrom>
                  <a:srgbClr val="F6F6F6"/>
                </a:clrFrom>
                <a:clrTo>
                  <a:srgbClr val="F6F6F6">
                    <a:alpha val="0"/>
                  </a:srgbClr>
                </a:clrTo>
              </a:clrChange>
              <a:extLst>
                <a:ext uri="{28A0092B-C50C-407E-A947-70E740481C1C}">
                  <a14:useLocalDpi xmlns:a14="http://schemas.microsoft.com/office/drawing/2010/main" val="0"/>
                </a:ext>
              </a:extLst>
            </a:blip>
            <a:srcRect t="34907" b="33403"/>
            <a:stretch/>
          </p:blipFill>
          <p:spPr bwMode="auto">
            <a:xfrm>
              <a:off x="3817595" y="6371629"/>
              <a:ext cx="1341755" cy="342900"/>
            </a:xfrm>
            <a:prstGeom prst="rect">
              <a:avLst/>
            </a:prstGeom>
            <a:noFill/>
            <a:ln>
              <a:noFill/>
            </a:ln>
          </p:spPr>
        </p:pic>
        <p:pic>
          <p:nvPicPr>
            <p:cNvPr id="45" name="Picture 44" descr="C:\Users\Secretary\Desktop\505-5057164_social-media-icons-set-facebook-instagram-whatsapp-png.png"/>
            <p:cNvPicPr/>
            <p:nvPr/>
          </p:nvPicPr>
          <p:blipFill rotWithShape="1">
            <a:blip r:embed="rId7" cstate="print">
              <a:clrChange>
                <a:clrFrom>
                  <a:srgbClr val="F6F6F6"/>
                </a:clrFrom>
                <a:clrTo>
                  <a:srgbClr val="F6F6F6">
                    <a:alpha val="0"/>
                  </a:srgbClr>
                </a:clrTo>
              </a:clrChange>
              <a:extLst>
                <a:ext uri="{28A0092B-C50C-407E-A947-70E740481C1C}">
                  <a14:useLocalDpi xmlns:a14="http://schemas.microsoft.com/office/drawing/2010/main" val="0"/>
                </a:ext>
              </a:extLst>
            </a:blip>
            <a:srcRect l="38169" t="64920" r="13340" b="1764"/>
            <a:stretch/>
          </p:blipFill>
          <p:spPr bwMode="auto">
            <a:xfrm>
              <a:off x="4950071" y="6359749"/>
              <a:ext cx="650631" cy="360486"/>
            </a:xfrm>
            <a:prstGeom prst="rect">
              <a:avLst/>
            </a:prstGeom>
            <a:noFill/>
            <a:ln>
              <a:noFill/>
            </a:ln>
          </p:spPr>
        </p:pic>
      </p:grpSp>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40628" y="4665935"/>
            <a:ext cx="2426587" cy="1602203"/>
          </a:xfrm>
          <a:prstGeom prst="round2DiagRect">
            <a:avLst>
              <a:gd name="adj1" fmla="val 16667"/>
              <a:gd name="adj2" fmla="val 0"/>
            </a:avLst>
          </a:prstGeom>
          <a:ln w="88900" cap="sq">
            <a:solidFill>
              <a:schemeClr val="accent1">
                <a:lumMod val="60000"/>
                <a:lumOff val="40000"/>
              </a:schemeClr>
            </a:solidFill>
            <a:miter lim="800000"/>
          </a:ln>
          <a:effectLst>
            <a:outerShdw blurRad="254000" algn="tl" rotWithShape="0">
              <a:srgbClr val="000000">
                <a:alpha val="43000"/>
              </a:srgbClr>
            </a:outerShdw>
          </a:effectLst>
        </p:spPr>
      </p:pic>
      <p:pic>
        <p:nvPicPr>
          <p:cNvPr id="10" name="Picture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712809" y="6510980"/>
            <a:ext cx="2366367" cy="1571416"/>
          </a:xfrm>
          <a:prstGeom prst="round2DiagRect">
            <a:avLst>
              <a:gd name="adj1" fmla="val 16667"/>
              <a:gd name="adj2" fmla="val 0"/>
            </a:avLst>
          </a:prstGeom>
          <a:ln w="88900" cap="sq">
            <a:solidFill>
              <a:schemeClr val="accent1">
                <a:lumMod val="60000"/>
                <a:lumOff val="40000"/>
              </a:schemeClr>
            </a:solidFill>
            <a:miter lim="800000"/>
          </a:ln>
          <a:effectLst>
            <a:outerShdw blurRad="254000" algn="tl" rotWithShape="0">
              <a:srgbClr val="000000">
                <a:alpha val="43000"/>
              </a:srgbClr>
            </a:outerShdw>
          </a:effectLst>
        </p:spPr>
      </p:pic>
      <p:pic>
        <p:nvPicPr>
          <p:cNvPr id="11" name="Picture 1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26578" y="8317572"/>
            <a:ext cx="2402538" cy="1599091"/>
          </a:xfrm>
          <a:prstGeom prst="round2DiagRect">
            <a:avLst>
              <a:gd name="adj1" fmla="val 16667"/>
              <a:gd name="adj2" fmla="val 0"/>
            </a:avLst>
          </a:prstGeom>
          <a:ln w="88900" cap="sq">
            <a:solidFill>
              <a:schemeClr val="accent1">
                <a:lumMod val="40000"/>
                <a:lumOff val="60000"/>
              </a:schemeClr>
            </a:solidFill>
            <a:miter lim="800000"/>
          </a:ln>
          <a:effectLst>
            <a:outerShdw blurRad="254000" algn="tl" rotWithShape="0">
              <a:srgbClr val="000000">
                <a:alpha val="43000"/>
              </a:srgbClr>
            </a:outerShdw>
          </a:effectLst>
        </p:spPr>
      </p:pic>
      <p:pic>
        <p:nvPicPr>
          <p:cNvPr id="12" name="Picture 11"/>
          <p:cNvPicPr>
            <a:picLocks noChangeAspect="1"/>
          </p:cNvPicPr>
          <p:nvPr/>
        </p:nvPicPr>
        <p:blipFill rotWithShape="1">
          <a:blip r:embed="rId11"/>
          <a:srcRect l="33921" t="3852" r="11826" b="26591"/>
          <a:stretch/>
        </p:blipFill>
        <p:spPr>
          <a:xfrm>
            <a:off x="6703871" y="7944572"/>
            <a:ext cx="390684" cy="371627"/>
          </a:xfrm>
          <a:prstGeom prst="ellipse">
            <a:avLst/>
          </a:prstGeom>
        </p:spPr>
      </p:pic>
    </p:spTree>
    <p:extLst>
      <p:ext uri="{BB962C8B-B14F-4D97-AF65-F5344CB8AC3E}">
        <p14:creationId xmlns:p14="http://schemas.microsoft.com/office/powerpoint/2010/main" val="11454960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31061" y="257475"/>
            <a:ext cx="3236039" cy="9798180"/>
          </a:xfrm>
          <a:prstGeom prst="roundRect">
            <a:avLst/>
          </a:prstGeom>
          <a:ln>
            <a:noFill/>
            <a:prstDash val="lgDashDot"/>
          </a:ln>
          <a:effectLst>
            <a:glow rad="101600">
              <a:schemeClr val="accent5">
                <a:satMod val="175000"/>
                <a:alpha val="40000"/>
              </a:schemeClr>
            </a:glow>
          </a:effectLst>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 name="Text Box 2"/>
          <p:cNvSpPr txBox="1">
            <a:spLocks noChangeArrowheads="1"/>
          </p:cNvSpPr>
          <p:nvPr/>
        </p:nvSpPr>
        <p:spPr bwMode="auto">
          <a:xfrm>
            <a:off x="444184" y="370850"/>
            <a:ext cx="1183005" cy="299085"/>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1400" b="1" dirty="0" smtClean="0">
                <a:solidFill>
                  <a:srgbClr val="FFFFFF"/>
                </a:solidFill>
                <a:latin typeface="Arial" panose="020B0604020202020204" pitchFamily="34" charset="0"/>
                <a:ea typeface="Calibri" panose="020F0502020204030204" pitchFamily="34" charset="0"/>
                <a:cs typeface="Times New Roman" panose="02020603050405020304" pitchFamily="18" charset="0"/>
              </a:rPr>
              <a:t>Dining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 Box 2"/>
          <p:cNvSpPr txBox="1">
            <a:spLocks noChangeArrowheads="1"/>
          </p:cNvSpPr>
          <p:nvPr/>
        </p:nvSpPr>
        <p:spPr bwMode="auto">
          <a:xfrm>
            <a:off x="362270" y="669935"/>
            <a:ext cx="3022916" cy="952500"/>
          </a:xfrm>
          <a:prstGeom prst="rect">
            <a:avLst/>
          </a:prstGeom>
          <a:noFill/>
          <a:ln w="9525">
            <a:noFill/>
            <a:miter lim="800000"/>
            <a:headEnd/>
            <a:tailEnd/>
          </a:ln>
        </p:spPr>
        <p:txBody>
          <a:bodyPr rot="0" vert="horz" wrap="square" lIns="91440" tIns="45720" rIns="91440" bIns="45720" anchor="t" anchorCtr="0">
            <a:noAutofit/>
          </a:bodyPr>
          <a:lstStyle/>
          <a:p>
            <a:pPr marL="12700">
              <a:lnSpc>
                <a:spcPts val="1287"/>
              </a:lnSpc>
            </a:pPr>
            <a:r>
              <a:rPr lang="en-US" sz="1000" b="1" spc="4" dirty="0" smtClean="0">
                <a:solidFill>
                  <a:srgbClr val="0070C0"/>
                </a:solidFill>
                <a:latin typeface="Century Gothic"/>
                <a:cs typeface="Century Gothic"/>
              </a:rPr>
              <a:t>Marina</a:t>
            </a:r>
            <a:r>
              <a:rPr lang="en-US" sz="1000" b="1" spc="4" dirty="0" smtClean="0">
                <a:solidFill>
                  <a:srgbClr val="0070C0"/>
                </a:solidFill>
                <a:latin typeface="Century Gothic"/>
                <a:cs typeface="Century Gothic"/>
              </a:rPr>
              <a:t> </a:t>
            </a:r>
            <a:r>
              <a:rPr lang="en-US" sz="1000" b="1" spc="4" dirty="0" smtClean="0">
                <a:solidFill>
                  <a:srgbClr val="0070C0"/>
                </a:solidFill>
                <a:latin typeface="Century Gothic"/>
                <a:cs typeface="Century Gothic"/>
              </a:rPr>
              <a:t>Restaurant </a:t>
            </a:r>
            <a:endParaRPr lang="en-US" sz="1000" b="1" spc="4" dirty="0">
              <a:solidFill>
                <a:srgbClr val="002060"/>
              </a:solidFill>
              <a:latin typeface="Century Gothic"/>
              <a:cs typeface="Century Gothic"/>
            </a:endParaRPr>
          </a:p>
          <a:p>
            <a:pPr marL="12700">
              <a:lnSpc>
                <a:spcPts val="1287"/>
              </a:lnSpc>
            </a:pPr>
            <a:r>
              <a:rPr lang="en-US" sz="1000" b="1" spc="4" dirty="0" smtClean="0">
                <a:solidFill>
                  <a:srgbClr val="002060"/>
                </a:solidFill>
                <a:latin typeface="Century Gothic"/>
                <a:cs typeface="Century Gothic"/>
              </a:rPr>
              <a:t>The </a:t>
            </a:r>
            <a:r>
              <a:rPr lang="en-US" sz="1000" b="1" spc="4" dirty="0">
                <a:solidFill>
                  <a:srgbClr val="002060"/>
                </a:solidFill>
                <a:latin typeface="Century Gothic"/>
                <a:cs typeface="Century Gothic"/>
              </a:rPr>
              <a:t>main dining room, where the</a:t>
            </a:r>
          </a:p>
          <a:p>
            <a:pPr marL="12700">
              <a:lnSpc>
                <a:spcPts val="1287"/>
              </a:lnSpc>
            </a:pPr>
            <a:r>
              <a:rPr lang="en-US" sz="1000" b="1" spc="4" dirty="0">
                <a:solidFill>
                  <a:srgbClr val="002060"/>
                </a:solidFill>
                <a:latin typeface="Century Gothic"/>
                <a:cs typeface="Century Gothic"/>
              </a:rPr>
              <a:t>guest would enjoy international breakfast and Dinner buffets plus a la carte menu the whole day while watching the beautiful </a:t>
            </a:r>
            <a:r>
              <a:rPr lang="en-US" sz="1000" b="1" spc="4" dirty="0" smtClean="0">
                <a:solidFill>
                  <a:srgbClr val="002060"/>
                </a:solidFill>
                <a:latin typeface="Century Gothic"/>
                <a:cs typeface="Century Gothic"/>
              </a:rPr>
              <a:t>bay. We </a:t>
            </a:r>
            <a:r>
              <a:rPr lang="en-US" sz="1000" b="1" spc="4" dirty="0">
                <a:solidFill>
                  <a:srgbClr val="002060"/>
                </a:solidFill>
                <a:latin typeface="Century Gothic"/>
                <a:cs typeface="Century Gothic"/>
              </a:rPr>
              <a:t>can host over 280 </a:t>
            </a:r>
            <a:r>
              <a:rPr lang="en-US" sz="1000" b="1" spc="4" dirty="0" smtClean="0">
                <a:solidFill>
                  <a:srgbClr val="002060"/>
                </a:solidFill>
                <a:latin typeface="Century Gothic"/>
                <a:cs typeface="Century Gothic"/>
              </a:rPr>
              <a:t>guests.</a:t>
            </a:r>
            <a:endParaRPr lang="en-US" sz="1000" b="1" spc="4" dirty="0">
              <a:solidFill>
                <a:srgbClr val="002060"/>
              </a:solidFill>
              <a:latin typeface="Century Gothic"/>
              <a:cs typeface="Century Gothic"/>
            </a:endParaRPr>
          </a:p>
        </p:txBody>
      </p:sp>
      <p:sp>
        <p:nvSpPr>
          <p:cNvPr id="8" name="Text Box 2"/>
          <p:cNvSpPr txBox="1">
            <a:spLocks noChangeArrowheads="1"/>
          </p:cNvSpPr>
          <p:nvPr/>
        </p:nvSpPr>
        <p:spPr bwMode="auto">
          <a:xfrm>
            <a:off x="337622" y="1790180"/>
            <a:ext cx="3022916" cy="952500"/>
          </a:xfrm>
          <a:prstGeom prst="rect">
            <a:avLst/>
          </a:prstGeom>
          <a:noFill/>
          <a:ln w="9525">
            <a:noFill/>
            <a:miter lim="800000"/>
            <a:headEnd/>
            <a:tailEnd/>
          </a:ln>
        </p:spPr>
        <p:txBody>
          <a:bodyPr rot="0" vert="horz" wrap="square" lIns="91440" tIns="45720" rIns="91440" bIns="45720" anchor="t" anchorCtr="0">
            <a:noAutofit/>
          </a:bodyPr>
          <a:lstStyle/>
          <a:p>
            <a:pPr marL="12700" marR="20116">
              <a:lnSpc>
                <a:spcPts val="1135"/>
              </a:lnSpc>
              <a:spcBef>
                <a:spcPts val="56"/>
              </a:spcBef>
            </a:pPr>
            <a:r>
              <a:rPr lang="en-US" sz="1000" b="1" spc="4" dirty="0" smtClean="0">
                <a:solidFill>
                  <a:srgbClr val="0070C0"/>
                </a:solidFill>
                <a:latin typeface="Century Gothic"/>
                <a:cs typeface="Century Gothic"/>
              </a:rPr>
              <a:t>Bay Watch </a:t>
            </a:r>
            <a:r>
              <a:rPr lang="en-US" sz="1000" b="1" dirty="0" smtClean="0">
                <a:solidFill>
                  <a:srgbClr val="0070C0"/>
                </a:solidFill>
                <a:latin typeface="Century Gothic"/>
                <a:cs typeface="Century Gothic"/>
              </a:rPr>
              <a:t>Re</a:t>
            </a:r>
            <a:r>
              <a:rPr lang="en-US" sz="1000" b="1" spc="9" dirty="0" smtClean="0">
                <a:solidFill>
                  <a:srgbClr val="0070C0"/>
                </a:solidFill>
                <a:latin typeface="Century Gothic"/>
                <a:cs typeface="Century Gothic"/>
              </a:rPr>
              <a:t>s</a:t>
            </a:r>
            <a:r>
              <a:rPr lang="en-US" sz="1000" b="1" spc="14" dirty="0" smtClean="0">
                <a:solidFill>
                  <a:srgbClr val="0070C0"/>
                </a:solidFill>
                <a:latin typeface="Century Gothic"/>
                <a:cs typeface="Century Gothic"/>
              </a:rPr>
              <a:t>t</a:t>
            </a:r>
            <a:r>
              <a:rPr lang="en-US" sz="1000" b="1" spc="4" dirty="0" smtClean="0">
                <a:solidFill>
                  <a:srgbClr val="0070C0"/>
                </a:solidFill>
                <a:latin typeface="Century Gothic"/>
                <a:cs typeface="Century Gothic"/>
              </a:rPr>
              <a:t>auran</a:t>
            </a:r>
            <a:r>
              <a:rPr lang="en-US" sz="1000" b="1" spc="14" dirty="0" smtClean="0">
                <a:solidFill>
                  <a:srgbClr val="0070C0"/>
                </a:solidFill>
                <a:latin typeface="Century Gothic"/>
                <a:cs typeface="Century Gothic"/>
              </a:rPr>
              <a:t>t</a:t>
            </a:r>
            <a:endParaRPr lang="en-US" sz="1000" b="1" dirty="0">
              <a:solidFill>
                <a:srgbClr val="0070C0"/>
              </a:solidFill>
              <a:latin typeface="Century Gothic"/>
              <a:cs typeface="Century Gothic"/>
            </a:endParaRPr>
          </a:p>
          <a:p>
            <a:pPr marL="12700">
              <a:lnSpc>
                <a:spcPts val="1200"/>
              </a:lnSpc>
              <a:spcBef>
                <a:spcPts val="60"/>
              </a:spcBef>
            </a:pPr>
            <a:r>
              <a:rPr lang="en-US" sz="1000" b="1" dirty="0" smtClean="0">
                <a:solidFill>
                  <a:srgbClr val="002060"/>
                </a:solidFill>
                <a:latin typeface="Century Gothic"/>
                <a:cs typeface="Century Gothic"/>
              </a:rPr>
              <a:t>Located at the bea</a:t>
            </a:r>
            <a:r>
              <a:rPr lang="en-US" sz="1000" b="1" spc="-9" dirty="0" smtClean="0">
                <a:solidFill>
                  <a:srgbClr val="002060"/>
                </a:solidFill>
                <a:latin typeface="Century Gothic"/>
                <a:cs typeface="Century Gothic"/>
              </a:rPr>
              <a:t>c</a:t>
            </a:r>
            <a:r>
              <a:rPr lang="en-US" sz="1000" b="1" dirty="0" smtClean="0">
                <a:solidFill>
                  <a:srgbClr val="002060"/>
                </a:solidFill>
                <a:latin typeface="Century Gothic"/>
                <a:cs typeface="Century Gothic"/>
              </a:rPr>
              <a:t>h </a:t>
            </a:r>
            <a:r>
              <a:rPr lang="en-US" sz="1000" b="1" spc="4" dirty="0" smtClean="0">
                <a:solidFill>
                  <a:srgbClr val="002060"/>
                </a:solidFill>
                <a:latin typeface="Century Gothic"/>
                <a:cs typeface="Century Gothic"/>
              </a:rPr>
              <a:t>a</a:t>
            </a:r>
            <a:r>
              <a:rPr lang="en-US" sz="1000" b="1" spc="-4" dirty="0" smtClean="0">
                <a:solidFill>
                  <a:srgbClr val="002060"/>
                </a:solidFill>
                <a:latin typeface="Century Gothic"/>
                <a:cs typeface="Century Gothic"/>
              </a:rPr>
              <a:t>r</a:t>
            </a:r>
            <a:r>
              <a:rPr lang="en-US" sz="1000" b="1" spc="-9" dirty="0" smtClean="0">
                <a:solidFill>
                  <a:srgbClr val="002060"/>
                </a:solidFill>
                <a:latin typeface="Century Gothic"/>
                <a:cs typeface="Century Gothic"/>
              </a:rPr>
              <a:t>e</a:t>
            </a:r>
            <a:r>
              <a:rPr lang="en-US" sz="1000" b="1" dirty="0" smtClean="0">
                <a:solidFill>
                  <a:srgbClr val="002060"/>
                </a:solidFill>
                <a:latin typeface="Century Gothic"/>
                <a:cs typeface="Century Gothic"/>
              </a:rPr>
              <a:t>a,</a:t>
            </a:r>
            <a:r>
              <a:rPr lang="en-US" sz="1000" b="1" spc="9" dirty="0" smtClean="0">
                <a:solidFill>
                  <a:srgbClr val="002060"/>
                </a:solidFill>
                <a:latin typeface="Century Gothic"/>
                <a:cs typeface="Century Gothic"/>
              </a:rPr>
              <a:t> w</a:t>
            </a:r>
            <a:r>
              <a:rPr lang="en-US" sz="1000" b="1" spc="-4" dirty="0" smtClean="0">
                <a:solidFill>
                  <a:srgbClr val="002060"/>
                </a:solidFill>
                <a:latin typeface="Century Gothic"/>
                <a:cs typeface="Century Gothic"/>
              </a:rPr>
              <a:t>h</a:t>
            </a:r>
            <a:r>
              <a:rPr lang="en-US" sz="1000" b="1" dirty="0" smtClean="0">
                <a:solidFill>
                  <a:srgbClr val="002060"/>
                </a:solidFill>
                <a:latin typeface="Century Gothic"/>
                <a:cs typeface="Century Gothic"/>
              </a:rPr>
              <a:t>e</a:t>
            </a:r>
            <a:r>
              <a:rPr lang="en-US" sz="1000" b="1" spc="-14" dirty="0" smtClean="0">
                <a:solidFill>
                  <a:srgbClr val="002060"/>
                </a:solidFill>
                <a:latin typeface="Century Gothic"/>
                <a:cs typeface="Century Gothic"/>
              </a:rPr>
              <a:t>r</a:t>
            </a:r>
            <a:r>
              <a:rPr lang="en-US" sz="1000" b="1" dirty="0" smtClean="0">
                <a:solidFill>
                  <a:srgbClr val="002060"/>
                </a:solidFill>
                <a:latin typeface="Century Gothic"/>
                <a:cs typeface="Century Gothic"/>
              </a:rPr>
              <a:t>e </a:t>
            </a:r>
            <a:r>
              <a:rPr lang="en-US" sz="1000" b="1" spc="-25" dirty="0">
                <a:solidFill>
                  <a:srgbClr val="002060"/>
                </a:solidFill>
                <a:latin typeface="Century Gothic"/>
                <a:cs typeface="Century Gothic"/>
              </a:rPr>
              <a:t>y</a:t>
            </a:r>
            <a:r>
              <a:rPr lang="en-US" sz="1000" b="1" spc="4" dirty="0">
                <a:solidFill>
                  <a:srgbClr val="002060"/>
                </a:solidFill>
                <a:latin typeface="Century Gothic"/>
                <a:cs typeface="Century Gothic"/>
              </a:rPr>
              <a:t>o</a:t>
            </a:r>
            <a:r>
              <a:rPr lang="en-US" sz="1000" b="1" dirty="0">
                <a:solidFill>
                  <a:srgbClr val="002060"/>
                </a:solidFill>
                <a:latin typeface="Century Gothic"/>
                <a:cs typeface="Century Gothic"/>
              </a:rPr>
              <a:t>u</a:t>
            </a:r>
            <a:r>
              <a:rPr lang="en-US" sz="1000" b="1" spc="-19" dirty="0">
                <a:solidFill>
                  <a:srgbClr val="002060"/>
                </a:solidFill>
                <a:latin typeface="Century Gothic"/>
                <a:cs typeface="Century Gothic"/>
              </a:rPr>
              <a:t> </a:t>
            </a:r>
            <a:r>
              <a:rPr lang="en-US" sz="1000" b="1" dirty="0">
                <a:solidFill>
                  <a:srgbClr val="002060"/>
                </a:solidFill>
                <a:latin typeface="Century Gothic"/>
                <a:cs typeface="Century Gothic"/>
              </a:rPr>
              <a:t>can</a:t>
            </a:r>
            <a:r>
              <a:rPr lang="en-US" sz="1000" b="1" spc="-4" dirty="0">
                <a:solidFill>
                  <a:srgbClr val="002060"/>
                </a:solidFill>
                <a:latin typeface="Century Gothic"/>
                <a:cs typeface="Century Gothic"/>
              </a:rPr>
              <a:t> </a:t>
            </a:r>
            <a:r>
              <a:rPr lang="en-US" sz="1000" b="1" spc="4" dirty="0">
                <a:solidFill>
                  <a:srgbClr val="002060"/>
                </a:solidFill>
                <a:latin typeface="Century Gothic"/>
                <a:cs typeface="Century Gothic"/>
              </a:rPr>
              <a:t>f</a:t>
            </a:r>
            <a:r>
              <a:rPr lang="en-US" sz="1000" b="1" dirty="0">
                <a:solidFill>
                  <a:srgbClr val="002060"/>
                </a:solidFill>
                <a:latin typeface="Century Gothic"/>
                <a:cs typeface="Century Gothic"/>
              </a:rPr>
              <a:t>e</a:t>
            </a:r>
            <a:r>
              <a:rPr lang="en-US" sz="1000" b="1" spc="-25" dirty="0">
                <a:solidFill>
                  <a:srgbClr val="002060"/>
                </a:solidFill>
                <a:latin typeface="Century Gothic"/>
                <a:cs typeface="Century Gothic"/>
              </a:rPr>
              <a:t>e</a:t>
            </a:r>
            <a:r>
              <a:rPr lang="en-US" sz="1000" b="1" dirty="0">
                <a:solidFill>
                  <a:srgbClr val="002060"/>
                </a:solidFill>
                <a:latin typeface="Century Gothic"/>
                <a:cs typeface="Century Gothic"/>
              </a:rPr>
              <a:t>l</a:t>
            </a:r>
            <a:r>
              <a:rPr lang="en-US" sz="1000" b="1" spc="24" dirty="0">
                <a:solidFill>
                  <a:srgbClr val="002060"/>
                </a:solidFill>
                <a:latin typeface="Century Gothic"/>
                <a:cs typeface="Century Gothic"/>
              </a:rPr>
              <a:t> </a:t>
            </a:r>
            <a:r>
              <a:rPr lang="en-US" sz="1000" b="1" spc="-19" dirty="0">
                <a:solidFill>
                  <a:srgbClr val="002060"/>
                </a:solidFill>
                <a:latin typeface="Century Gothic"/>
                <a:cs typeface="Century Gothic"/>
              </a:rPr>
              <a:t>t</a:t>
            </a:r>
            <a:r>
              <a:rPr lang="en-US" sz="1000" b="1" spc="4" dirty="0">
                <a:solidFill>
                  <a:srgbClr val="002060"/>
                </a:solidFill>
                <a:latin typeface="Century Gothic"/>
                <a:cs typeface="Century Gothic"/>
              </a:rPr>
              <a:t>h</a:t>
            </a:r>
            <a:r>
              <a:rPr lang="en-US" sz="1000" b="1" dirty="0">
                <a:solidFill>
                  <a:srgbClr val="002060"/>
                </a:solidFill>
                <a:latin typeface="Century Gothic"/>
                <a:cs typeface="Century Gothic"/>
              </a:rPr>
              <a:t>e</a:t>
            </a:r>
            <a:r>
              <a:rPr lang="en-US" sz="1000" b="1" spc="-25" dirty="0">
                <a:solidFill>
                  <a:srgbClr val="002060"/>
                </a:solidFill>
                <a:latin typeface="Century Gothic"/>
                <a:cs typeface="Century Gothic"/>
              </a:rPr>
              <a:t> </a:t>
            </a:r>
            <a:r>
              <a:rPr lang="en-US" sz="1000" b="1" spc="-4" dirty="0">
                <a:solidFill>
                  <a:srgbClr val="002060"/>
                </a:solidFill>
                <a:latin typeface="Century Gothic"/>
                <a:cs typeface="Century Gothic"/>
              </a:rPr>
              <a:t>r</a:t>
            </a:r>
            <a:r>
              <a:rPr lang="en-US" sz="1000" b="1" dirty="0">
                <a:solidFill>
                  <a:srgbClr val="002060"/>
                </a:solidFill>
                <a:latin typeface="Century Gothic"/>
                <a:cs typeface="Century Gothic"/>
              </a:rPr>
              <a:t>e</a:t>
            </a:r>
            <a:r>
              <a:rPr lang="en-US" sz="1000" b="1" spc="-25" dirty="0">
                <a:solidFill>
                  <a:srgbClr val="002060"/>
                </a:solidFill>
                <a:latin typeface="Century Gothic"/>
                <a:cs typeface="Century Gothic"/>
              </a:rPr>
              <a:t>a</a:t>
            </a:r>
            <a:r>
              <a:rPr lang="en-US" sz="1000" b="1" dirty="0">
                <a:solidFill>
                  <a:srgbClr val="002060"/>
                </a:solidFill>
                <a:latin typeface="Century Gothic"/>
                <a:cs typeface="Century Gothic"/>
              </a:rPr>
              <a:t>l</a:t>
            </a:r>
            <a:r>
              <a:rPr lang="en-US" sz="1000" b="1" spc="24" dirty="0">
                <a:solidFill>
                  <a:srgbClr val="002060"/>
                </a:solidFill>
                <a:latin typeface="Century Gothic"/>
                <a:cs typeface="Century Gothic"/>
              </a:rPr>
              <a:t> </a:t>
            </a:r>
            <a:r>
              <a:rPr lang="en-US" sz="1000" b="1" spc="-4" dirty="0">
                <a:solidFill>
                  <a:srgbClr val="002060"/>
                </a:solidFill>
                <a:latin typeface="Century Gothic"/>
                <a:cs typeface="Century Gothic"/>
              </a:rPr>
              <a:t>r</a:t>
            </a:r>
            <a:r>
              <a:rPr lang="en-US" sz="1000" b="1" spc="-25" dirty="0">
                <a:solidFill>
                  <a:srgbClr val="002060"/>
                </a:solidFill>
                <a:latin typeface="Century Gothic"/>
                <a:cs typeface="Century Gothic"/>
              </a:rPr>
              <a:t>e</a:t>
            </a:r>
            <a:r>
              <a:rPr lang="en-US" sz="1000" b="1" spc="14" dirty="0">
                <a:solidFill>
                  <a:srgbClr val="002060"/>
                </a:solidFill>
                <a:latin typeface="Century Gothic"/>
                <a:cs typeface="Century Gothic"/>
              </a:rPr>
              <a:t>l</a:t>
            </a:r>
            <a:r>
              <a:rPr lang="en-US" sz="1000" b="1" dirty="0">
                <a:solidFill>
                  <a:srgbClr val="002060"/>
                </a:solidFill>
                <a:latin typeface="Century Gothic"/>
                <a:cs typeface="Century Gothic"/>
              </a:rPr>
              <a:t>ax</a:t>
            </a:r>
            <a:r>
              <a:rPr lang="en-US" sz="1000" b="1" spc="-19" dirty="0">
                <a:solidFill>
                  <a:srgbClr val="002060"/>
                </a:solidFill>
                <a:latin typeface="Century Gothic"/>
                <a:cs typeface="Century Gothic"/>
              </a:rPr>
              <a:t>i</a:t>
            </a:r>
            <a:r>
              <a:rPr lang="en-US" sz="1000" b="1" spc="4" dirty="0">
                <a:solidFill>
                  <a:srgbClr val="002060"/>
                </a:solidFill>
                <a:latin typeface="Century Gothic"/>
                <a:cs typeface="Century Gothic"/>
              </a:rPr>
              <a:t>n</a:t>
            </a:r>
            <a:r>
              <a:rPr lang="en-US" sz="1000" b="1" dirty="0">
                <a:solidFill>
                  <a:srgbClr val="002060"/>
                </a:solidFill>
                <a:latin typeface="Century Gothic"/>
                <a:cs typeface="Century Gothic"/>
              </a:rPr>
              <a:t>g a</a:t>
            </a:r>
            <a:r>
              <a:rPr lang="en-US" sz="1000" b="1" spc="-44" dirty="0">
                <a:solidFill>
                  <a:srgbClr val="002060"/>
                </a:solidFill>
                <a:latin typeface="Century Gothic"/>
                <a:cs typeface="Century Gothic"/>
              </a:rPr>
              <a:t>t</a:t>
            </a:r>
            <a:r>
              <a:rPr lang="en-US" sz="1000" b="1" spc="19" dirty="0">
                <a:solidFill>
                  <a:srgbClr val="002060"/>
                </a:solidFill>
                <a:latin typeface="Century Gothic"/>
                <a:cs typeface="Century Gothic"/>
              </a:rPr>
              <a:t>m</a:t>
            </a:r>
            <a:r>
              <a:rPr lang="en-US" sz="1000" b="1" spc="9" dirty="0">
                <a:solidFill>
                  <a:srgbClr val="002060"/>
                </a:solidFill>
                <a:latin typeface="Century Gothic"/>
                <a:cs typeface="Century Gothic"/>
              </a:rPr>
              <a:t>o</a:t>
            </a:r>
            <a:r>
              <a:rPr lang="en-US" sz="1000" b="1" spc="-14" dirty="0">
                <a:solidFill>
                  <a:srgbClr val="002060"/>
                </a:solidFill>
                <a:latin typeface="Century Gothic"/>
                <a:cs typeface="Century Gothic"/>
              </a:rPr>
              <a:t>s</a:t>
            </a:r>
            <a:r>
              <a:rPr lang="en-US" sz="1000" b="1" spc="-9" dirty="0">
                <a:solidFill>
                  <a:srgbClr val="002060"/>
                </a:solidFill>
                <a:latin typeface="Century Gothic"/>
                <a:cs typeface="Century Gothic"/>
              </a:rPr>
              <a:t>p</a:t>
            </a:r>
            <a:r>
              <a:rPr lang="en-US" sz="1000" b="1" spc="4" dirty="0">
                <a:solidFill>
                  <a:srgbClr val="002060"/>
                </a:solidFill>
                <a:latin typeface="Century Gothic"/>
                <a:cs typeface="Century Gothic"/>
              </a:rPr>
              <a:t>h</a:t>
            </a:r>
            <a:r>
              <a:rPr lang="en-US" sz="1000" b="1" dirty="0">
                <a:solidFill>
                  <a:srgbClr val="002060"/>
                </a:solidFill>
                <a:latin typeface="Century Gothic"/>
                <a:cs typeface="Century Gothic"/>
              </a:rPr>
              <a:t>e</a:t>
            </a:r>
            <a:r>
              <a:rPr lang="en-US" sz="1000" b="1" spc="-39" dirty="0">
                <a:solidFill>
                  <a:srgbClr val="002060"/>
                </a:solidFill>
                <a:latin typeface="Century Gothic"/>
                <a:cs typeface="Century Gothic"/>
              </a:rPr>
              <a:t>r</a:t>
            </a:r>
            <a:r>
              <a:rPr lang="en-US" sz="1000" b="1" dirty="0">
                <a:solidFill>
                  <a:srgbClr val="002060"/>
                </a:solidFill>
                <a:latin typeface="Century Gothic"/>
                <a:cs typeface="Century Gothic"/>
              </a:rPr>
              <a:t>e,</a:t>
            </a:r>
          </a:p>
          <a:p>
            <a:pPr marL="12700" marR="20116">
              <a:lnSpc>
                <a:spcPts val="1210"/>
              </a:lnSpc>
              <a:spcBef>
                <a:spcPts val="0"/>
              </a:spcBef>
            </a:pPr>
            <a:r>
              <a:rPr lang="en-US" sz="1000" b="1" spc="-19" dirty="0">
                <a:solidFill>
                  <a:srgbClr val="002060"/>
                </a:solidFill>
                <a:latin typeface="Century Gothic"/>
                <a:cs typeface="Century Gothic"/>
              </a:rPr>
              <a:t>t</a:t>
            </a:r>
            <a:r>
              <a:rPr lang="en-US" sz="1000" b="1" spc="4" dirty="0">
                <a:solidFill>
                  <a:srgbClr val="002060"/>
                </a:solidFill>
                <a:latin typeface="Century Gothic"/>
                <a:cs typeface="Century Gothic"/>
              </a:rPr>
              <a:t>h</a:t>
            </a:r>
            <a:r>
              <a:rPr lang="en-US" sz="1000" b="1" dirty="0">
                <a:solidFill>
                  <a:srgbClr val="002060"/>
                </a:solidFill>
                <a:latin typeface="Century Gothic"/>
                <a:cs typeface="Century Gothic"/>
              </a:rPr>
              <a:t>e </a:t>
            </a:r>
            <a:r>
              <a:rPr lang="en-US" sz="1000" b="1" spc="-4" dirty="0">
                <a:solidFill>
                  <a:srgbClr val="002060"/>
                </a:solidFill>
                <a:latin typeface="Century Gothic"/>
                <a:cs typeface="Century Gothic"/>
              </a:rPr>
              <a:t>r</a:t>
            </a:r>
            <a:r>
              <a:rPr lang="en-US" sz="1000" b="1" dirty="0">
                <a:solidFill>
                  <a:srgbClr val="002060"/>
                </a:solidFill>
                <a:latin typeface="Century Gothic"/>
                <a:cs typeface="Century Gothic"/>
              </a:rPr>
              <a:t>es</a:t>
            </a:r>
            <a:r>
              <a:rPr lang="en-US" sz="1000" b="1" spc="-19" dirty="0">
                <a:solidFill>
                  <a:srgbClr val="002060"/>
                </a:solidFill>
                <a:latin typeface="Century Gothic"/>
                <a:cs typeface="Century Gothic"/>
              </a:rPr>
              <a:t>t</a:t>
            </a:r>
            <a:r>
              <a:rPr lang="en-US" sz="1000" b="1" dirty="0">
                <a:solidFill>
                  <a:srgbClr val="002060"/>
                </a:solidFill>
                <a:latin typeface="Century Gothic"/>
                <a:cs typeface="Century Gothic"/>
              </a:rPr>
              <a:t>a</a:t>
            </a:r>
            <a:r>
              <a:rPr lang="en-US" sz="1000" b="1" spc="-4" dirty="0">
                <a:solidFill>
                  <a:srgbClr val="002060"/>
                </a:solidFill>
                <a:latin typeface="Century Gothic"/>
                <a:cs typeface="Century Gothic"/>
              </a:rPr>
              <a:t>ur</a:t>
            </a:r>
            <a:r>
              <a:rPr lang="en-US" sz="1000" b="1" dirty="0">
                <a:solidFill>
                  <a:srgbClr val="002060"/>
                </a:solidFill>
                <a:latin typeface="Century Gothic"/>
                <a:cs typeface="Century Gothic"/>
              </a:rPr>
              <a:t>a</a:t>
            </a:r>
            <a:r>
              <a:rPr lang="en-US" sz="1000" b="1" spc="4" dirty="0">
                <a:solidFill>
                  <a:srgbClr val="002060"/>
                </a:solidFill>
                <a:latin typeface="Century Gothic"/>
                <a:cs typeface="Century Gothic"/>
              </a:rPr>
              <a:t>n</a:t>
            </a:r>
            <a:r>
              <a:rPr lang="en-US" sz="1000" b="1" dirty="0">
                <a:solidFill>
                  <a:srgbClr val="002060"/>
                </a:solidFill>
                <a:latin typeface="Century Gothic"/>
                <a:cs typeface="Century Gothic"/>
              </a:rPr>
              <a:t>t</a:t>
            </a:r>
            <a:r>
              <a:rPr lang="en-US" sz="1000" b="1" spc="-19" dirty="0">
                <a:solidFill>
                  <a:srgbClr val="002060"/>
                </a:solidFill>
                <a:latin typeface="Century Gothic"/>
                <a:cs typeface="Century Gothic"/>
              </a:rPr>
              <a:t> </a:t>
            </a:r>
            <a:r>
              <a:rPr lang="en-US" sz="1000" b="1" dirty="0">
                <a:solidFill>
                  <a:srgbClr val="002060"/>
                </a:solidFill>
                <a:latin typeface="Century Gothic"/>
                <a:cs typeface="Century Gothic"/>
              </a:rPr>
              <a:t>a</a:t>
            </a:r>
            <a:r>
              <a:rPr lang="en-US" sz="1000" b="1" spc="-9" dirty="0">
                <a:solidFill>
                  <a:srgbClr val="002060"/>
                </a:solidFill>
                <a:latin typeface="Century Gothic"/>
                <a:cs typeface="Century Gothic"/>
              </a:rPr>
              <a:t>b</a:t>
            </a:r>
            <a:r>
              <a:rPr lang="en-US" sz="1000" b="1" spc="29" dirty="0">
                <a:solidFill>
                  <a:srgbClr val="002060"/>
                </a:solidFill>
                <a:latin typeface="Century Gothic"/>
                <a:cs typeface="Century Gothic"/>
              </a:rPr>
              <a:t>l</a:t>
            </a:r>
            <a:r>
              <a:rPr lang="en-US" sz="1000" b="1" dirty="0">
                <a:solidFill>
                  <a:srgbClr val="002060"/>
                </a:solidFill>
                <a:latin typeface="Century Gothic"/>
                <a:cs typeface="Century Gothic"/>
              </a:rPr>
              <a:t>e </a:t>
            </a:r>
            <a:r>
              <a:rPr lang="en-US" sz="1000" b="1" spc="-19" dirty="0">
                <a:solidFill>
                  <a:srgbClr val="002060"/>
                </a:solidFill>
                <a:latin typeface="Century Gothic"/>
                <a:cs typeface="Century Gothic"/>
              </a:rPr>
              <a:t>t</a:t>
            </a:r>
            <a:r>
              <a:rPr lang="en-US" sz="1000" b="1" dirty="0">
                <a:solidFill>
                  <a:srgbClr val="002060"/>
                </a:solidFill>
                <a:latin typeface="Century Gothic"/>
                <a:cs typeface="Century Gothic"/>
              </a:rPr>
              <a:t>o</a:t>
            </a:r>
            <a:r>
              <a:rPr lang="en-US" sz="1000" b="1" spc="4" dirty="0">
                <a:solidFill>
                  <a:srgbClr val="002060"/>
                </a:solidFill>
                <a:latin typeface="Century Gothic"/>
                <a:cs typeface="Century Gothic"/>
              </a:rPr>
              <a:t> </a:t>
            </a:r>
            <a:r>
              <a:rPr lang="en-US" sz="1000" b="1" spc="-19" dirty="0">
                <a:solidFill>
                  <a:srgbClr val="002060"/>
                </a:solidFill>
                <a:latin typeface="Century Gothic"/>
                <a:cs typeface="Century Gothic"/>
              </a:rPr>
              <a:t>h</a:t>
            </a:r>
            <a:r>
              <a:rPr lang="en-US" sz="1000" b="1" spc="4" dirty="0">
                <a:solidFill>
                  <a:srgbClr val="002060"/>
                </a:solidFill>
                <a:latin typeface="Century Gothic"/>
                <a:cs typeface="Century Gothic"/>
              </a:rPr>
              <a:t>o</a:t>
            </a:r>
            <a:r>
              <a:rPr lang="en-US" sz="1000" b="1" dirty="0">
                <a:solidFill>
                  <a:srgbClr val="002060"/>
                </a:solidFill>
                <a:latin typeface="Century Gothic"/>
                <a:cs typeface="Century Gothic"/>
              </a:rPr>
              <a:t>st</a:t>
            </a:r>
            <a:r>
              <a:rPr lang="en-US" sz="1000" b="1" spc="-19" dirty="0">
                <a:solidFill>
                  <a:srgbClr val="002060"/>
                </a:solidFill>
                <a:latin typeface="Century Gothic"/>
                <a:cs typeface="Century Gothic"/>
              </a:rPr>
              <a:t> </a:t>
            </a:r>
            <a:r>
              <a:rPr lang="en-US" sz="1000" b="1" spc="4" dirty="0">
                <a:solidFill>
                  <a:srgbClr val="002060"/>
                </a:solidFill>
                <a:latin typeface="Century Gothic"/>
                <a:cs typeface="Century Gothic"/>
              </a:rPr>
              <a:t>8</a:t>
            </a:r>
            <a:r>
              <a:rPr lang="en-US" sz="1000" b="1" dirty="0">
                <a:solidFill>
                  <a:srgbClr val="002060"/>
                </a:solidFill>
                <a:latin typeface="Century Gothic"/>
                <a:cs typeface="Century Gothic"/>
              </a:rPr>
              <a:t>0</a:t>
            </a:r>
            <a:r>
              <a:rPr lang="en-US" sz="1000" b="1" spc="4" dirty="0">
                <a:solidFill>
                  <a:srgbClr val="002060"/>
                </a:solidFill>
                <a:latin typeface="Century Gothic"/>
                <a:cs typeface="Century Gothic"/>
              </a:rPr>
              <a:t> G</a:t>
            </a:r>
            <a:r>
              <a:rPr lang="en-US" sz="1000" b="1" spc="-4" dirty="0">
                <a:solidFill>
                  <a:srgbClr val="002060"/>
                </a:solidFill>
                <a:latin typeface="Century Gothic"/>
                <a:cs typeface="Century Gothic"/>
              </a:rPr>
              <a:t>u</a:t>
            </a:r>
            <a:r>
              <a:rPr lang="en-US" sz="1000" b="1" dirty="0">
                <a:solidFill>
                  <a:srgbClr val="002060"/>
                </a:solidFill>
                <a:latin typeface="Century Gothic"/>
                <a:cs typeface="Century Gothic"/>
              </a:rPr>
              <a:t>es</a:t>
            </a:r>
            <a:r>
              <a:rPr lang="en-US" sz="1000" b="1" spc="-19" dirty="0">
                <a:solidFill>
                  <a:srgbClr val="002060"/>
                </a:solidFill>
                <a:latin typeface="Century Gothic"/>
                <a:cs typeface="Century Gothic"/>
              </a:rPr>
              <a:t>t</a:t>
            </a:r>
            <a:r>
              <a:rPr lang="en-US" sz="1000" b="1" dirty="0">
                <a:solidFill>
                  <a:srgbClr val="002060"/>
                </a:solidFill>
                <a:latin typeface="Century Gothic"/>
                <a:cs typeface="Century Gothic"/>
              </a:rPr>
              <a:t>s.</a:t>
            </a:r>
          </a:p>
          <a:p>
            <a:pPr marL="12700">
              <a:lnSpc>
                <a:spcPts val="1210"/>
              </a:lnSpc>
              <a:spcBef>
                <a:spcPts val="3"/>
              </a:spcBef>
            </a:pPr>
            <a:endParaRPr lang="en-US" sz="1000" dirty="0">
              <a:latin typeface="Century Gothic"/>
              <a:cs typeface="Century Gothic"/>
            </a:endParaRPr>
          </a:p>
          <a:p>
            <a:pPr marL="12700">
              <a:lnSpc>
                <a:spcPts val="1287"/>
              </a:lnSpc>
            </a:pPr>
            <a:endParaRPr lang="en-US" sz="1000" b="1" spc="4" dirty="0">
              <a:solidFill>
                <a:srgbClr val="002060"/>
              </a:solidFill>
              <a:latin typeface="Century Gothic"/>
              <a:cs typeface="Century Gothic"/>
            </a:endParaRPr>
          </a:p>
        </p:txBody>
      </p:sp>
      <p:sp>
        <p:nvSpPr>
          <p:cNvPr id="9" name="Text Box 2"/>
          <p:cNvSpPr txBox="1">
            <a:spLocks noChangeArrowheads="1"/>
          </p:cNvSpPr>
          <p:nvPr/>
        </p:nvSpPr>
        <p:spPr bwMode="auto">
          <a:xfrm>
            <a:off x="337622" y="2609387"/>
            <a:ext cx="3022916" cy="767361"/>
          </a:xfrm>
          <a:prstGeom prst="rect">
            <a:avLst/>
          </a:prstGeom>
          <a:noFill/>
          <a:ln w="9525">
            <a:noFill/>
            <a:miter lim="800000"/>
            <a:headEnd/>
            <a:tailEnd/>
          </a:ln>
        </p:spPr>
        <p:txBody>
          <a:bodyPr rot="0" vert="horz" wrap="square" lIns="91440" tIns="45720" rIns="91440" bIns="45720" anchor="t" anchorCtr="0">
            <a:noAutofit/>
          </a:bodyPr>
          <a:lstStyle/>
          <a:p>
            <a:pPr marL="12700" marR="20116">
              <a:lnSpc>
                <a:spcPts val="1135"/>
              </a:lnSpc>
              <a:spcBef>
                <a:spcPts val="56"/>
              </a:spcBef>
            </a:pPr>
            <a:r>
              <a:rPr lang="en-US" sz="1000" b="1" spc="4" dirty="0" smtClean="0">
                <a:solidFill>
                  <a:srgbClr val="0070C0"/>
                </a:solidFill>
                <a:latin typeface="Century Gothic"/>
                <a:cs typeface="Century Gothic"/>
              </a:rPr>
              <a:t>The Grill Restaurant </a:t>
            </a:r>
            <a:endParaRPr lang="en-US" sz="1000" b="1" dirty="0">
              <a:solidFill>
                <a:srgbClr val="0070C0"/>
              </a:solidFill>
              <a:latin typeface="Century Gothic"/>
              <a:cs typeface="Century Gothic"/>
            </a:endParaRPr>
          </a:p>
          <a:p>
            <a:pPr marL="12700">
              <a:lnSpc>
                <a:spcPts val="1200"/>
              </a:lnSpc>
              <a:spcBef>
                <a:spcPts val="60"/>
              </a:spcBef>
            </a:pPr>
            <a:r>
              <a:rPr lang="en-US" sz="1000" b="1" dirty="0" smtClean="0">
                <a:solidFill>
                  <a:srgbClr val="002060"/>
                </a:solidFill>
                <a:latin typeface="Century Gothic"/>
                <a:cs typeface="Century Gothic"/>
              </a:rPr>
              <a:t>Located at the bea</a:t>
            </a:r>
            <a:r>
              <a:rPr lang="en-US" sz="1000" b="1" spc="-9" dirty="0" smtClean="0">
                <a:solidFill>
                  <a:srgbClr val="002060"/>
                </a:solidFill>
                <a:latin typeface="Century Gothic"/>
                <a:cs typeface="Century Gothic"/>
              </a:rPr>
              <a:t>c</a:t>
            </a:r>
            <a:r>
              <a:rPr lang="en-US" sz="1000" b="1" dirty="0" smtClean="0">
                <a:solidFill>
                  <a:srgbClr val="002060"/>
                </a:solidFill>
                <a:latin typeface="Century Gothic"/>
                <a:cs typeface="Century Gothic"/>
              </a:rPr>
              <a:t>h </a:t>
            </a:r>
            <a:r>
              <a:rPr lang="en-US" sz="1000" b="1" spc="4" dirty="0" smtClean="0">
                <a:solidFill>
                  <a:srgbClr val="002060"/>
                </a:solidFill>
                <a:latin typeface="Century Gothic"/>
                <a:cs typeface="Century Gothic"/>
              </a:rPr>
              <a:t>a</a:t>
            </a:r>
            <a:r>
              <a:rPr lang="en-US" sz="1000" b="1" spc="-4" dirty="0" smtClean="0">
                <a:solidFill>
                  <a:srgbClr val="002060"/>
                </a:solidFill>
                <a:latin typeface="Century Gothic"/>
                <a:cs typeface="Century Gothic"/>
              </a:rPr>
              <a:t>r</a:t>
            </a:r>
            <a:r>
              <a:rPr lang="en-US" sz="1000" b="1" spc="-9" dirty="0" smtClean="0">
                <a:solidFill>
                  <a:srgbClr val="002060"/>
                </a:solidFill>
                <a:latin typeface="Century Gothic"/>
                <a:cs typeface="Century Gothic"/>
              </a:rPr>
              <a:t>e</a:t>
            </a:r>
            <a:r>
              <a:rPr lang="en-US" sz="1000" b="1" dirty="0" smtClean="0">
                <a:solidFill>
                  <a:srgbClr val="002060"/>
                </a:solidFill>
                <a:latin typeface="Century Gothic"/>
                <a:cs typeface="Century Gothic"/>
              </a:rPr>
              <a:t>a and pool area, </a:t>
            </a:r>
            <a:r>
              <a:rPr lang="en-US" sz="1000" b="1" spc="9" dirty="0" smtClean="0">
                <a:solidFill>
                  <a:srgbClr val="002060"/>
                </a:solidFill>
                <a:latin typeface="Century Gothic"/>
                <a:cs typeface="Century Gothic"/>
              </a:rPr>
              <a:t>w</a:t>
            </a:r>
            <a:r>
              <a:rPr lang="en-US" sz="1000" b="1" spc="-4" dirty="0" smtClean="0">
                <a:solidFill>
                  <a:srgbClr val="002060"/>
                </a:solidFill>
                <a:latin typeface="Century Gothic"/>
                <a:cs typeface="Century Gothic"/>
              </a:rPr>
              <a:t>h</a:t>
            </a:r>
            <a:r>
              <a:rPr lang="en-US" sz="1000" b="1" dirty="0" smtClean="0">
                <a:solidFill>
                  <a:srgbClr val="002060"/>
                </a:solidFill>
                <a:latin typeface="Century Gothic"/>
                <a:cs typeface="Century Gothic"/>
              </a:rPr>
              <a:t>e</a:t>
            </a:r>
            <a:r>
              <a:rPr lang="en-US" sz="1000" b="1" spc="-14" dirty="0" smtClean="0">
                <a:solidFill>
                  <a:srgbClr val="002060"/>
                </a:solidFill>
                <a:latin typeface="Century Gothic"/>
                <a:cs typeface="Century Gothic"/>
              </a:rPr>
              <a:t>r</a:t>
            </a:r>
            <a:r>
              <a:rPr lang="en-US" sz="1000" b="1" dirty="0" smtClean="0">
                <a:solidFill>
                  <a:srgbClr val="002060"/>
                </a:solidFill>
                <a:latin typeface="Century Gothic"/>
                <a:cs typeface="Century Gothic"/>
              </a:rPr>
              <a:t>e </a:t>
            </a:r>
            <a:r>
              <a:rPr lang="en-US" sz="1000" b="1" spc="-25" dirty="0">
                <a:solidFill>
                  <a:srgbClr val="002060"/>
                </a:solidFill>
                <a:latin typeface="Century Gothic"/>
                <a:cs typeface="Century Gothic"/>
              </a:rPr>
              <a:t>y</a:t>
            </a:r>
            <a:r>
              <a:rPr lang="en-US" sz="1000" b="1" spc="4" dirty="0">
                <a:solidFill>
                  <a:srgbClr val="002060"/>
                </a:solidFill>
                <a:latin typeface="Century Gothic"/>
                <a:cs typeface="Century Gothic"/>
              </a:rPr>
              <a:t>o</a:t>
            </a:r>
            <a:r>
              <a:rPr lang="en-US" sz="1000" b="1" dirty="0">
                <a:solidFill>
                  <a:srgbClr val="002060"/>
                </a:solidFill>
                <a:latin typeface="Century Gothic"/>
                <a:cs typeface="Century Gothic"/>
              </a:rPr>
              <a:t>u</a:t>
            </a:r>
            <a:r>
              <a:rPr lang="en-US" sz="1000" b="1" spc="-19" dirty="0">
                <a:solidFill>
                  <a:srgbClr val="002060"/>
                </a:solidFill>
                <a:latin typeface="Century Gothic"/>
                <a:cs typeface="Century Gothic"/>
              </a:rPr>
              <a:t> </a:t>
            </a:r>
            <a:r>
              <a:rPr lang="en-US" sz="1000" b="1" dirty="0">
                <a:solidFill>
                  <a:srgbClr val="002060"/>
                </a:solidFill>
                <a:latin typeface="Century Gothic"/>
                <a:cs typeface="Century Gothic"/>
              </a:rPr>
              <a:t>can</a:t>
            </a:r>
            <a:r>
              <a:rPr lang="en-US" sz="1000" b="1" spc="-4" dirty="0">
                <a:solidFill>
                  <a:srgbClr val="002060"/>
                </a:solidFill>
                <a:latin typeface="Century Gothic"/>
                <a:cs typeface="Century Gothic"/>
              </a:rPr>
              <a:t> </a:t>
            </a:r>
            <a:r>
              <a:rPr lang="en-US" sz="1000" b="1" spc="4" dirty="0" smtClean="0">
                <a:solidFill>
                  <a:srgbClr val="002060"/>
                </a:solidFill>
                <a:latin typeface="Century Gothic"/>
                <a:cs typeface="Century Gothic"/>
              </a:rPr>
              <a:t>enjoy excellent taste of oriental food.</a:t>
            </a:r>
            <a:endParaRPr lang="en-US" sz="1000" b="1" dirty="0">
              <a:solidFill>
                <a:srgbClr val="002060"/>
              </a:solidFill>
              <a:latin typeface="Century Gothic"/>
              <a:cs typeface="Century Gothic"/>
            </a:endParaRPr>
          </a:p>
          <a:p>
            <a:pPr marL="12700">
              <a:lnSpc>
                <a:spcPts val="1210"/>
              </a:lnSpc>
              <a:spcBef>
                <a:spcPts val="3"/>
              </a:spcBef>
            </a:pPr>
            <a:endParaRPr lang="en-US" sz="1000" dirty="0">
              <a:latin typeface="Century Gothic"/>
              <a:cs typeface="Century Gothic"/>
            </a:endParaRPr>
          </a:p>
          <a:p>
            <a:pPr marL="12700">
              <a:lnSpc>
                <a:spcPts val="1287"/>
              </a:lnSpc>
            </a:pPr>
            <a:endParaRPr lang="en-US" sz="900" b="1" spc="4" dirty="0">
              <a:solidFill>
                <a:srgbClr val="002060"/>
              </a:solidFill>
              <a:latin typeface="Century Gothic"/>
              <a:cs typeface="Century Gothic"/>
            </a:endParaRPr>
          </a:p>
        </p:txBody>
      </p:sp>
      <p:sp>
        <p:nvSpPr>
          <p:cNvPr id="10" name="Text Box 2"/>
          <p:cNvSpPr txBox="1">
            <a:spLocks noChangeArrowheads="1"/>
          </p:cNvSpPr>
          <p:nvPr/>
        </p:nvSpPr>
        <p:spPr bwMode="auto">
          <a:xfrm>
            <a:off x="337622" y="3276742"/>
            <a:ext cx="3022916" cy="767361"/>
          </a:xfrm>
          <a:prstGeom prst="rect">
            <a:avLst/>
          </a:prstGeom>
          <a:noFill/>
          <a:ln w="9525">
            <a:noFill/>
            <a:miter lim="800000"/>
            <a:headEnd/>
            <a:tailEnd/>
          </a:ln>
        </p:spPr>
        <p:txBody>
          <a:bodyPr rot="0" vert="horz" wrap="square" lIns="91440" tIns="45720" rIns="91440" bIns="45720" anchor="t" anchorCtr="0">
            <a:noAutofit/>
          </a:bodyPr>
          <a:lstStyle/>
          <a:p>
            <a:pPr marL="12700" marR="20116">
              <a:lnSpc>
                <a:spcPts val="1135"/>
              </a:lnSpc>
              <a:spcBef>
                <a:spcPts val="56"/>
              </a:spcBef>
            </a:pPr>
            <a:r>
              <a:rPr lang="en-US" sz="1000" b="1" spc="4" dirty="0" smtClean="0">
                <a:solidFill>
                  <a:srgbClr val="0070C0"/>
                </a:solidFill>
                <a:latin typeface="Century Gothic"/>
                <a:cs typeface="Century Gothic"/>
              </a:rPr>
              <a:t>The Greek Restaurant </a:t>
            </a:r>
            <a:endParaRPr lang="en-US" sz="1000" b="1" dirty="0">
              <a:solidFill>
                <a:srgbClr val="0070C0"/>
              </a:solidFill>
              <a:latin typeface="Century Gothic"/>
              <a:cs typeface="Century Gothic"/>
            </a:endParaRPr>
          </a:p>
          <a:p>
            <a:pPr marL="12700">
              <a:lnSpc>
                <a:spcPts val="1200"/>
              </a:lnSpc>
              <a:spcBef>
                <a:spcPts val="60"/>
              </a:spcBef>
            </a:pPr>
            <a:r>
              <a:rPr lang="en-US" sz="1000" b="1" dirty="0" smtClean="0">
                <a:solidFill>
                  <a:srgbClr val="002060"/>
                </a:solidFill>
                <a:latin typeface="Century Gothic"/>
                <a:cs typeface="Century Gothic"/>
              </a:rPr>
              <a:t>Located at the Jetty </a:t>
            </a:r>
            <a:r>
              <a:rPr lang="en-US" sz="1000" b="1" spc="4" dirty="0" smtClean="0">
                <a:solidFill>
                  <a:srgbClr val="002060"/>
                </a:solidFill>
                <a:latin typeface="Century Gothic"/>
                <a:cs typeface="Century Gothic"/>
              </a:rPr>
              <a:t>a</a:t>
            </a:r>
            <a:r>
              <a:rPr lang="en-US" sz="1000" b="1" spc="-4" dirty="0" smtClean="0">
                <a:solidFill>
                  <a:srgbClr val="002060"/>
                </a:solidFill>
                <a:latin typeface="Century Gothic"/>
                <a:cs typeface="Century Gothic"/>
              </a:rPr>
              <a:t>r</a:t>
            </a:r>
            <a:r>
              <a:rPr lang="en-US" sz="1000" b="1" spc="-9" dirty="0" smtClean="0">
                <a:solidFill>
                  <a:srgbClr val="002060"/>
                </a:solidFill>
                <a:latin typeface="Century Gothic"/>
                <a:cs typeface="Century Gothic"/>
              </a:rPr>
              <a:t>e</a:t>
            </a:r>
            <a:r>
              <a:rPr lang="en-US" sz="1000" b="1" dirty="0" smtClean="0">
                <a:solidFill>
                  <a:srgbClr val="002060"/>
                </a:solidFill>
                <a:latin typeface="Century Gothic"/>
                <a:cs typeface="Century Gothic"/>
              </a:rPr>
              <a:t>a, </a:t>
            </a:r>
            <a:r>
              <a:rPr lang="en-US" sz="1000" b="1" spc="9" dirty="0" smtClean="0">
                <a:solidFill>
                  <a:srgbClr val="002060"/>
                </a:solidFill>
                <a:latin typeface="Century Gothic"/>
                <a:cs typeface="Century Gothic"/>
              </a:rPr>
              <a:t>w</a:t>
            </a:r>
            <a:r>
              <a:rPr lang="en-US" sz="1000" b="1" spc="-4" dirty="0" smtClean="0">
                <a:solidFill>
                  <a:srgbClr val="002060"/>
                </a:solidFill>
                <a:latin typeface="Century Gothic"/>
                <a:cs typeface="Century Gothic"/>
              </a:rPr>
              <a:t>h</a:t>
            </a:r>
            <a:r>
              <a:rPr lang="en-US" sz="1000" b="1" dirty="0" smtClean="0">
                <a:solidFill>
                  <a:srgbClr val="002060"/>
                </a:solidFill>
                <a:latin typeface="Century Gothic"/>
                <a:cs typeface="Century Gothic"/>
              </a:rPr>
              <a:t>e</a:t>
            </a:r>
            <a:r>
              <a:rPr lang="en-US" sz="1000" b="1" spc="-14" dirty="0" smtClean="0">
                <a:solidFill>
                  <a:srgbClr val="002060"/>
                </a:solidFill>
                <a:latin typeface="Century Gothic"/>
                <a:cs typeface="Century Gothic"/>
              </a:rPr>
              <a:t>r</a:t>
            </a:r>
            <a:r>
              <a:rPr lang="en-US" sz="1000" b="1" dirty="0" smtClean="0">
                <a:solidFill>
                  <a:srgbClr val="002060"/>
                </a:solidFill>
                <a:latin typeface="Century Gothic"/>
                <a:cs typeface="Century Gothic"/>
              </a:rPr>
              <a:t>e </a:t>
            </a:r>
            <a:r>
              <a:rPr lang="en-US" sz="1000" b="1" spc="-25" dirty="0">
                <a:solidFill>
                  <a:srgbClr val="002060"/>
                </a:solidFill>
                <a:latin typeface="Century Gothic"/>
                <a:cs typeface="Century Gothic"/>
              </a:rPr>
              <a:t>y</a:t>
            </a:r>
            <a:r>
              <a:rPr lang="en-US" sz="1000" b="1" spc="4" dirty="0">
                <a:solidFill>
                  <a:srgbClr val="002060"/>
                </a:solidFill>
                <a:latin typeface="Century Gothic"/>
                <a:cs typeface="Century Gothic"/>
              </a:rPr>
              <a:t>o</a:t>
            </a:r>
            <a:r>
              <a:rPr lang="en-US" sz="1000" b="1" dirty="0">
                <a:solidFill>
                  <a:srgbClr val="002060"/>
                </a:solidFill>
                <a:latin typeface="Century Gothic"/>
                <a:cs typeface="Century Gothic"/>
              </a:rPr>
              <a:t>u</a:t>
            </a:r>
            <a:r>
              <a:rPr lang="en-US" sz="1000" b="1" spc="-19" dirty="0">
                <a:solidFill>
                  <a:srgbClr val="002060"/>
                </a:solidFill>
                <a:latin typeface="Century Gothic"/>
                <a:cs typeface="Century Gothic"/>
              </a:rPr>
              <a:t> </a:t>
            </a:r>
            <a:r>
              <a:rPr lang="en-US" sz="1000" b="1" dirty="0">
                <a:solidFill>
                  <a:srgbClr val="002060"/>
                </a:solidFill>
                <a:latin typeface="Century Gothic"/>
                <a:cs typeface="Century Gothic"/>
              </a:rPr>
              <a:t>can</a:t>
            </a:r>
            <a:r>
              <a:rPr lang="en-US" sz="1000" b="1" spc="-4" dirty="0">
                <a:solidFill>
                  <a:srgbClr val="002060"/>
                </a:solidFill>
                <a:latin typeface="Century Gothic"/>
                <a:cs typeface="Century Gothic"/>
              </a:rPr>
              <a:t> </a:t>
            </a:r>
            <a:r>
              <a:rPr lang="en-US" sz="1000" b="1" spc="4" dirty="0" smtClean="0">
                <a:solidFill>
                  <a:srgbClr val="002060"/>
                </a:solidFill>
                <a:latin typeface="Century Gothic"/>
                <a:cs typeface="Century Gothic"/>
              </a:rPr>
              <a:t>have a taste of Greece in the middle of the Red Sea charming magic.</a:t>
            </a:r>
            <a:endParaRPr lang="en-US" sz="1000" b="1" dirty="0">
              <a:solidFill>
                <a:srgbClr val="002060"/>
              </a:solidFill>
              <a:latin typeface="Century Gothic"/>
              <a:cs typeface="Century Gothic"/>
            </a:endParaRPr>
          </a:p>
          <a:p>
            <a:pPr marL="12700">
              <a:lnSpc>
                <a:spcPts val="1210"/>
              </a:lnSpc>
              <a:spcBef>
                <a:spcPts val="3"/>
              </a:spcBef>
            </a:pPr>
            <a:endParaRPr lang="en-US" sz="1000" dirty="0">
              <a:latin typeface="Century Gothic"/>
              <a:cs typeface="Century Gothic"/>
            </a:endParaRPr>
          </a:p>
          <a:p>
            <a:pPr marL="12700">
              <a:lnSpc>
                <a:spcPts val="1287"/>
              </a:lnSpc>
            </a:pPr>
            <a:endParaRPr lang="en-US" sz="900" b="1" spc="4" dirty="0">
              <a:solidFill>
                <a:srgbClr val="002060"/>
              </a:solidFill>
              <a:latin typeface="Century Gothic"/>
              <a:cs typeface="Century Gothic"/>
            </a:endParaRPr>
          </a:p>
        </p:txBody>
      </p:sp>
      <p:sp>
        <p:nvSpPr>
          <p:cNvPr id="11" name="Text Box 2"/>
          <p:cNvSpPr txBox="1">
            <a:spLocks noChangeArrowheads="1"/>
          </p:cNvSpPr>
          <p:nvPr/>
        </p:nvSpPr>
        <p:spPr bwMode="auto">
          <a:xfrm>
            <a:off x="444184" y="4030090"/>
            <a:ext cx="1183005" cy="331729"/>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1400" b="1" dirty="0" smtClean="0">
                <a:solidFill>
                  <a:srgbClr val="FFFFFF"/>
                </a:solidFill>
                <a:latin typeface="Arial" panose="020B0604020202020204" pitchFamily="34" charset="0"/>
                <a:ea typeface="Calibri" panose="020F0502020204030204" pitchFamily="34" charset="0"/>
                <a:cs typeface="Times New Roman" panose="02020603050405020304" pitchFamily="18" charset="0"/>
              </a:rPr>
              <a:t>Bars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 Box 2"/>
          <p:cNvSpPr txBox="1">
            <a:spLocks noChangeArrowheads="1"/>
          </p:cNvSpPr>
          <p:nvPr/>
        </p:nvSpPr>
        <p:spPr bwMode="auto">
          <a:xfrm>
            <a:off x="337622" y="4275385"/>
            <a:ext cx="3022916" cy="4352163"/>
          </a:xfrm>
          <a:prstGeom prst="rect">
            <a:avLst/>
          </a:prstGeom>
          <a:noFill/>
          <a:ln w="9525">
            <a:noFill/>
            <a:miter lim="800000"/>
            <a:headEnd/>
            <a:tailEnd/>
          </a:ln>
        </p:spPr>
        <p:txBody>
          <a:bodyPr rot="0" vert="horz" wrap="square" lIns="91440" tIns="45720" rIns="91440" bIns="45720" anchor="t" anchorCtr="0">
            <a:noAutofit/>
          </a:bodyPr>
          <a:lstStyle/>
          <a:p>
            <a:pPr marL="12700" marR="20116">
              <a:lnSpc>
                <a:spcPts val="1135"/>
              </a:lnSpc>
              <a:spcBef>
                <a:spcPts val="56"/>
              </a:spcBef>
            </a:pPr>
            <a:r>
              <a:rPr lang="en-US" sz="1000" b="1" spc="4" dirty="0" smtClean="0">
                <a:solidFill>
                  <a:srgbClr val="0070C0"/>
                </a:solidFill>
                <a:latin typeface="Century Gothic"/>
                <a:cs typeface="Century Gothic"/>
              </a:rPr>
              <a:t>Lounge</a:t>
            </a:r>
            <a:r>
              <a:rPr lang="en-US" sz="1000" b="1" spc="4" dirty="0" smtClean="0">
                <a:solidFill>
                  <a:srgbClr val="0070C0"/>
                </a:solidFill>
                <a:latin typeface="Century Gothic"/>
                <a:cs typeface="Century Gothic"/>
              </a:rPr>
              <a:t> </a:t>
            </a:r>
            <a:r>
              <a:rPr lang="en-US" sz="1000" b="1" spc="4" dirty="0" smtClean="0">
                <a:solidFill>
                  <a:srgbClr val="0070C0"/>
                </a:solidFill>
                <a:latin typeface="Century Gothic"/>
                <a:cs typeface="Century Gothic"/>
              </a:rPr>
              <a:t>Bar</a:t>
            </a:r>
          </a:p>
          <a:p>
            <a:pPr marL="12700" marR="20116">
              <a:lnSpc>
                <a:spcPts val="1135"/>
              </a:lnSpc>
              <a:spcBef>
                <a:spcPts val="56"/>
              </a:spcBef>
            </a:pPr>
            <a:r>
              <a:rPr lang="en-US" sz="1000" b="1" spc="4" dirty="0" smtClean="0">
                <a:solidFill>
                  <a:srgbClr val="002060"/>
                </a:solidFill>
                <a:latin typeface="Century Gothic"/>
                <a:cs typeface="Century Gothic"/>
              </a:rPr>
              <a:t>Enjoys </a:t>
            </a:r>
            <a:r>
              <a:rPr lang="en-US" sz="1000" b="1" spc="4" dirty="0">
                <a:solidFill>
                  <a:srgbClr val="002060"/>
                </a:solidFill>
                <a:latin typeface="Century Gothic"/>
                <a:cs typeface="Century Gothic"/>
              </a:rPr>
              <a:t>a classical atmosphere </a:t>
            </a:r>
            <a:r>
              <a:rPr lang="en-US" sz="1000" b="1" spc="4" dirty="0" smtClean="0">
                <a:solidFill>
                  <a:srgbClr val="002060"/>
                </a:solidFill>
                <a:latin typeface="Century Gothic"/>
                <a:cs typeface="Century Gothic"/>
              </a:rPr>
              <a:t>while drinking </a:t>
            </a:r>
            <a:r>
              <a:rPr lang="en-US" sz="1000" b="1" spc="4" dirty="0">
                <a:solidFill>
                  <a:srgbClr val="002060"/>
                </a:solidFill>
                <a:latin typeface="Century Gothic"/>
                <a:cs typeface="Century Gothic"/>
              </a:rPr>
              <a:t>your preferred cocktails</a:t>
            </a:r>
            <a:r>
              <a:rPr lang="en-US" sz="1000" b="1" spc="4" dirty="0" smtClean="0">
                <a:solidFill>
                  <a:srgbClr val="002060"/>
                </a:solidFill>
                <a:latin typeface="Century Gothic"/>
                <a:cs typeface="Century Gothic"/>
              </a:rPr>
              <a:t>.</a:t>
            </a:r>
          </a:p>
          <a:p>
            <a:pPr marL="12700" marR="20116">
              <a:lnSpc>
                <a:spcPts val="1135"/>
              </a:lnSpc>
              <a:spcBef>
                <a:spcPts val="56"/>
              </a:spcBef>
            </a:pPr>
            <a:endParaRPr lang="en-US" sz="1000" b="1" spc="4" dirty="0" smtClean="0">
              <a:solidFill>
                <a:srgbClr val="0070C0"/>
              </a:solidFill>
              <a:latin typeface="Century Gothic"/>
              <a:cs typeface="Century Gothic"/>
            </a:endParaRPr>
          </a:p>
          <a:p>
            <a:pPr marL="12700" marR="20116">
              <a:lnSpc>
                <a:spcPts val="1135"/>
              </a:lnSpc>
              <a:spcBef>
                <a:spcPts val="56"/>
              </a:spcBef>
            </a:pPr>
            <a:r>
              <a:rPr lang="en-US" sz="1000" b="1" spc="4" dirty="0" smtClean="0">
                <a:solidFill>
                  <a:srgbClr val="0070C0"/>
                </a:solidFill>
                <a:latin typeface="Century Gothic"/>
                <a:cs typeface="Century Gothic"/>
              </a:rPr>
              <a:t>Garden Bar: </a:t>
            </a:r>
          </a:p>
          <a:p>
            <a:pPr marL="12700" marR="20116">
              <a:lnSpc>
                <a:spcPts val="1135"/>
              </a:lnSpc>
              <a:spcBef>
                <a:spcPts val="56"/>
              </a:spcBef>
            </a:pPr>
            <a:r>
              <a:rPr lang="en-US" sz="1000" b="1" spc="4" dirty="0">
                <a:solidFill>
                  <a:srgbClr val="002060"/>
                </a:solidFill>
                <a:latin typeface="Century Gothic"/>
                <a:cs typeface="Century Gothic"/>
              </a:rPr>
              <a:t>Enjoys </a:t>
            </a:r>
            <a:r>
              <a:rPr lang="en-US" sz="1000" b="1" spc="4" dirty="0" smtClean="0">
                <a:solidFill>
                  <a:srgbClr val="002060"/>
                </a:solidFill>
                <a:latin typeface="Century Gothic"/>
                <a:cs typeface="Century Gothic"/>
              </a:rPr>
              <a:t>an open-air atmosphere </a:t>
            </a:r>
            <a:r>
              <a:rPr lang="en-US" sz="1000" b="1" spc="4" dirty="0">
                <a:solidFill>
                  <a:srgbClr val="002060"/>
                </a:solidFill>
                <a:latin typeface="Century Gothic"/>
                <a:cs typeface="Century Gothic"/>
              </a:rPr>
              <a:t>while drinking your preferred </a:t>
            </a:r>
            <a:r>
              <a:rPr lang="en-US" sz="1000" b="1" spc="4" dirty="0" smtClean="0">
                <a:solidFill>
                  <a:srgbClr val="002060"/>
                </a:solidFill>
                <a:latin typeface="Century Gothic"/>
                <a:cs typeface="Century Gothic"/>
              </a:rPr>
              <a:t>cocktails</a:t>
            </a:r>
            <a:r>
              <a:rPr lang="en-US" sz="1000" b="1" spc="4" dirty="0">
                <a:solidFill>
                  <a:srgbClr val="002060"/>
                </a:solidFill>
                <a:latin typeface="Century Gothic"/>
                <a:cs typeface="Century Gothic"/>
              </a:rPr>
              <a:t> </a:t>
            </a:r>
            <a:r>
              <a:rPr lang="en-US" sz="1000" b="1" spc="4" dirty="0" smtClean="0">
                <a:solidFill>
                  <a:srgbClr val="002060"/>
                </a:solidFill>
                <a:latin typeface="Century Gothic"/>
                <a:cs typeface="Century Gothic"/>
              </a:rPr>
              <a:t>and enjoying entertainment shows.</a:t>
            </a:r>
            <a:endParaRPr lang="en-US" sz="1000" b="1" spc="4" dirty="0">
              <a:solidFill>
                <a:srgbClr val="002060"/>
              </a:solidFill>
              <a:latin typeface="Century Gothic"/>
              <a:cs typeface="Century Gothic"/>
            </a:endParaRPr>
          </a:p>
          <a:p>
            <a:pPr marL="12700" marR="20116">
              <a:lnSpc>
                <a:spcPts val="1135"/>
              </a:lnSpc>
              <a:spcBef>
                <a:spcPts val="56"/>
              </a:spcBef>
            </a:pPr>
            <a:endParaRPr lang="en-US" sz="1000" b="1" spc="4" dirty="0">
              <a:solidFill>
                <a:srgbClr val="0070C0"/>
              </a:solidFill>
              <a:latin typeface="Century Gothic"/>
              <a:cs typeface="Century Gothic"/>
            </a:endParaRPr>
          </a:p>
          <a:p>
            <a:pPr marL="12700" marR="20116">
              <a:lnSpc>
                <a:spcPts val="1135"/>
              </a:lnSpc>
              <a:spcBef>
                <a:spcPts val="56"/>
              </a:spcBef>
            </a:pPr>
            <a:endParaRPr lang="en-US" sz="1000" b="1" spc="4" dirty="0" smtClean="0">
              <a:solidFill>
                <a:srgbClr val="0070C0"/>
              </a:solidFill>
              <a:latin typeface="Century Gothic"/>
              <a:cs typeface="Century Gothic"/>
            </a:endParaRPr>
          </a:p>
          <a:p>
            <a:pPr marL="12700" marR="20116">
              <a:lnSpc>
                <a:spcPts val="1135"/>
              </a:lnSpc>
              <a:spcBef>
                <a:spcPts val="56"/>
              </a:spcBef>
            </a:pPr>
            <a:r>
              <a:rPr lang="en-US" sz="1000" b="1" spc="4" dirty="0" smtClean="0">
                <a:solidFill>
                  <a:srgbClr val="0070C0"/>
                </a:solidFill>
                <a:latin typeface="Century Gothic"/>
                <a:cs typeface="Century Gothic"/>
              </a:rPr>
              <a:t>Palm</a:t>
            </a:r>
            <a:r>
              <a:rPr lang="en-US" sz="1000" b="1" spc="4" dirty="0" smtClean="0">
                <a:solidFill>
                  <a:srgbClr val="0070C0"/>
                </a:solidFill>
                <a:latin typeface="Century Gothic"/>
                <a:cs typeface="Century Gothic"/>
              </a:rPr>
              <a:t> </a:t>
            </a:r>
            <a:r>
              <a:rPr lang="en-US" sz="1000" b="1" spc="4" dirty="0" smtClean="0">
                <a:solidFill>
                  <a:srgbClr val="0070C0"/>
                </a:solidFill>
                <a:latin typeface="Century Gothic"/>
                <a:cs typeface="Century Gothic"/>
              </a:rPr>
              <a:t>Bar</a:t>
            </a:r>
          </a:p>
          <a:p>
            <a:pPr marL="12700" marR="20116">
              <a:lnSpc>
                <a:spcPts val="1135"/>
              </a:lnSpc>
              <a:spcBef>
                <a:spcPts val="56"/>
              </a:spcBef>
            </a:pPr>
            <a:r>
              <a:rPr lang="en-US" sz="1000" b="1" spc="4" dirty="0" smtClean="0">
                <a:solidFill>
                  <a:srgbClr val="002060"/>
                </a:solidFill>
                <a:latin typeface="Century Gothic"/>
                <a:cs typeface="Century Gothic"/>
              </a:rPr>
              <a:t>By </a:t>
            </a:r>
            <a:r>
              <a:rPr lang="en-US" sz="1000" b="1" spc="4" dirty="0">
                <a:solidFill>
                  <a:srgbClr val="002060"/>
                </a:solidFill>
                <a:latin typeface="Century Gothic"/>
                <a:cs typeface="Century Gothic"/>
              </a:rPr>
              <a:t>the pool area serving the All Inclusive</a:t>
            </a:r>
          </a:p>
          <a:p>
            <a:pPr marL="12700" marR="20116">
              <a:lnSpc>
                <a:spcPts val="1135"/>
              </a:lnSpc>
              <a:spcBef>
                <a:spcPts val="56"/>
              </a:spcBef>
            </a:pPr>
            <a:r>
              <a:rPr lang="en-US" sz="1000" b="1" spc="4" dirty="0">
                <a:solidFill>
                  <a:srgbClr val="002060"/>
                </a:solidFill>
                <a:latin typeface="Century Gothic"/>
                <a:cs typeface="Century Gothic"/>
              </a:rPr>
              <a:t>bar, which satisfies the all-inclusive guests through- out the day</a:t>
            </a:r>
            <a:r>
              <a:rPr lang="en-US" sz="1000" b="1" spc="4" dirty="0" smtClean="0">
                <a:solidFill>
                  <a:srgbClr val="002060"/>
                </a:solidFill>
                <a:latin typeface="Century Gothic"/>
                <a:cs typeface="Century Gothic"/>
              </a:rPr>
              <a:t>.</a:t>
            </a:r>
          </a:p>
          <a:p>
            <a:pPr marL="12700" marR="20116">
              <a:lnSpc>
                <a:spcPts val="1135"/>
              </a:lnSpc>
              <a:spcBef>
                <a:spcPts val="56"/>
              </a:spcBef>
            </a:pPr>
            <a:endParaRPr lang="en-US" sz="1000" b="1" spc="4" dirty="0" smtClean="0">
              <a:solidFill>
                <a:srgbClr val="002060"/>
              </a:solidFill>
              <a:latin typeface="Century Gothic"/>
              <a:cs typeface="Century Gothic"/>
            </a:endParaRPr>
          </a:p>
          <a:p>
            <a:pPr marL="12700" marR="33767">
              <a:lnSpc>
                <a:spcPts val="1200"/>
              </a:lnSpc>
              <a:spcBef>
                <a:spcPts val="65"/>
              </a:spcBef>
            </a:pPr>
            <a:r>
              <a:rPr lang="en-US" sz="1000" b="1" dirty="0" smtClean="0">
                <a:solidFill>
                  <a:srgbClr val="0070C0"/>
                </a:solidFill>
                <a:latin typeface="Century Gothic"/>
                <a:cs typeface="Century Gothic"/>
              </a:rPr>
              <a:t>Sky – Lounge Te</a:t>
            </a:r>
            <a:r>
              <a:rPr lang="en-US" sz="1000" b="1" spc="9" dirty="0" smtClean="0">
                <a:solidFill>
                  <a:srgbClr val="0070C0"/>
                </a:solidFill>
                <a:latin typeface="Century Gothic"/>
                <a:cs typeface="Century Gothic"/>
              </a:rPr>
              <a:t>r</a:t>
            </a:r>
            <a:r>
              <a:rPr lang="en-US" sz="1000" b="1" spc="4" dirty="0" smtClean="0">
                <a:solidFill>
                  <a:srgbClr val="0070C0"/>
                </a:solidFill>
                <a:latin typeface="Century Gothic"/>
                <a:cs typeface="Century Gothic"/>
              </a:rPr>
              <a:t>ra</a:t>
            </a:r>
            <a:r>
              <a:rPr lang="en-US" sz="1000" b="1" spc="9" dirty="0" smtClean="0">
                <a:solidFill>
                  <a:srgbClr val="0070C0"/>
                </a:solidFill>
                <a:latin typeface="Century Gothic"/>
                <a:cs typeface="Century Gothic"/>
              </a:rPr>
              <a:t>c</a:t>
            </a:r>
            <a:r>
              <a:rPr lang="en-US" sz="1000" b="1" dirty="0" smtClean="0">
                <a:solidFill>
                  <a:srgbClr val="0070C0"/>
                </a:solidFill>
                <a:latin typeface="Century Gothic"/>
                <a:cs typeface="Century Gothic"/>
              </a:rPr>
              <a:t>e Bar</a:t>
            </a:r>
          </a:p>
          <a:p>
            <a:pPr marL="12700" marR="33767">
              <a:lnSpc>
                <a:spcPts val="1200"/>
              </a:lnSpc>
              <a:spcBef>
                <a:spcPts val="65"/>
              </a:spcBef>
            </a:pPr>
            <a:r>
              <a:rPr lang="en-US" sz="1000" b="1" spc="-9" dirty="0" smtClean="0">
                <a:solidFill>
                  <a:srgbClr val="002060"/>
                </a:solidFill>
                <a:latin typeface="Century Gothic"/>
                <a:cs typeface="Century Gothic"/>
              </a:rPr>
              <a:t>A</a:t>
            </a:r>
            <a:r>
              <a:rPr lang="en-US" sz="1000" b="1" dirty="0" smtClean="0">
                <a:solidFill>
                  <a:srgbClr val="002060"/>
                </a:solidFill>
                <a:latin typeface="Century Gothic"/>
                <a:cs typeface="Century Gothic"/>
              </a:rPr>
              <a:t>t </a:t>
            </a:r>
            <a:r>
              <a:rPr lang="en-US" sz="1000" b="1" spc="-19" dirty="0" smtClean="0">
                <a:solidFill>
                  <a:srgbClr val="002060"/>
                </a:solidFill>
                <a:latin typeface="Century Gothic"/>
                <a:cs typeface="Century Gothic"/>
              </a:rPr>
              <a:t>t</a:t>
            </a:r>
            <a:r>
              <a:rPr lang="en-US" sz="1000" b="1" spc="19" dirty="0" smtClean="0">
                <a:solidFill>
                  <a:srgbClr val="002060"/>
                </a:solidFill>
                <a:latin typeface="Century Gothic"/>
                <a:cs typeface="Century Gothic"/>
              </a:rPr>
              <a:t>h</a:t>
            </a:r>
            <a:r>
              <a:rPr lang="en-US" sz="1000" b="1" dirty="0" smtClean="0">
                <a:solidFill>
                  <a:srgbClr val="002060"/>
                </a:solidFill>
                <a:latin typeface="Century Gothic"/>
                <a:cs typeface="Century Gothic"/>
              </a:rPr>
              <a:t>e </a:t>
            </a:r>
            <a:r>
              <a:rPr lang="en-US" sz="1000" b="1" spc="4" dirty="0" smtClean="0">
                <a:solidFill>
                  <a:srgbClr val="002060"/>
                </a:solidFill>
                <a:latin typeface="Century Gothic"/>
                <a:cs typeface="Century Gothic"/>
              </a:rPr>
              <a:t>h</a:t>
            </a:r>
            <a:r>
              <a:rPr lang="en-US" sz="1000" b="1" spc="9" dirty="0" smtClean="0">
                <a:solidFill>
                  <a:srgbClr val="002060"/>
                </a:solidFill>
                <a:latin typeface="Century Gothic"/>
                <a:cs typeface="Century Gothic"/>
              </a:rPr>
              <a:t>o</a:t>
            </a:r>
            <a:r>
              <a:rPr lang="en-US" sz="1000" b="1" spc="-19" dirty="0" smtClean="0">
                <a:solidFill>
                  <a:srgbClr val="002060"/>
                </a:solidFill>
                <a:latin typeface="Century Gothic"/>
                <a:cs typeface="Century Gothic"/>
              </a:rPr>
              <a:t>t</a:t>
            </a:r>
            <a:r>
              <a:rPr lang="en-US" sz="1000" b="1" spc="-25" dirty="0" smtClean="0">
                <a:solidFill>
                  <a:srgbClr val="002060"/>
                </a:solidFill>
                <a:latin typeface="Century Gothic"/>
                <a:cs typeface="Century Gothic"/>
              </a:rPr>
              <a:t>e</a:t>
            </a:r>
            <a:r>
              <a:rPr lang="en-US" sz="1000" b="1" dirty="0" smtClean="0">
                <a:solidFill>
                  <a:srgbClr val="002060"/>
                </a:solidFill>
                <a:latin typeface="Century Gothic"/>
                <a:cs typeface="Century Gothic"/>
              </a:rPr>
              <a:t>l</a:t>
            </a:r>
            <a:r>
              <a:rPr lang="en-US" sz="1000" b="1" spc="24" dirty="0" smtClean="0">
                <a:solidFill>
                  <a:srgbClr val="002060"/>
                </a:solidFill>
                <a:latin typeface="Century Gothic"/>
                <a:cs typeface="Century Gothic"/>
              </a:rPr>
              <a:t> </a:t>
            </a:r>
            <a:r>
              <a:rPr lang="en-US" sz="1000" b="1" spc="-19" dirty="0" smtClean="0">
                <a:solidFill>
                  <a:srgbClr val="002060"/>
                </a:solidFill>
                <a:latin typeface="Century Gothic"/>
                <a:cs typeface="Century Gothic"/>
              </a:rPr>
              <a:t>t</a:t>
            </a:r>
            <a:r>
              <a:rPr lang="en-US" sz="1000" b="1" spc="4" dirty="0" smtClean="0">
                <a:solidFill>
                  <a:srgbClr val="002060"/>
                </a:solidFill>
                <a:latin typeface="Century Gothic"/>
                <a:cs typeface="Century Gothic"/>
              </a:rPr>
              <a:t>hi</a:t>
            </a:r>
            <a:r>
              <a:rPr lang="en-US" sz="1000" b="1" spc="-4" dirty="0" smtClean="0">
                <a:solidFill>
                  <a:srgbClr val="002060"/>
                </a:solidFill>
                <a:latin typeface="Century Gothic"/>
                <a:cs typeface="Century Gothic"/>
              </a:rPr>
              <a:t>r</a:t>
            </a:r>
            <a:r>
              <a:rPr lang="en-US" sz="1000" b="1" dirty="0" smtClean="0">
                <a:solidFill>
                  <a:srgbClr val="002060"/>
                </a:solidFill>
                <a:latin typeface="Century Gothic"/>
                <a:cs typeface="Century Gothic"/>
              </a:rPr>
              <a:t>d</a:t>
            </a:r>
            <a:r>
              <a:rPr lang="en-US" sz="1000" b="1" spc="-4" dirty="0" smtClean="0">
                <a:solidFill>
                  <a:srgbClr val="002060"/>
                </a:solidFill>
                <a:latin typeface="Century Gothic"/>
                <a:cs typeface="Century Gothic"/>
              </a:rPr>
              <a:t> f</a:t>
            </a:r>
            <a:r>
              <a:rPr lang="en-US" sz="1000" b="1" spc="4" dirty="0" smtClean="0">
                <a:solidFill>
                  <a:srgbClr val="002060"/>
                </a:solidFill>
                <a:latin typeface="Century Gothic"/>
                <a:cs typeface="Century Gothic"/>
              </a:rPr>
              <a:t>l</a:t>
            </a:r>
            <a:r>
              <a:rPr lang="en-US" sz="1000" b="1" spc="-4" dirty="0" smtClean="0">
                <a:solidFill>
                  <a:srgbClr val="002060"/>
                </a:solidFill>
                <a:latin typeface="Century Gothic"/>
                <a:cs typeface="Century Gothic"/>
              </a:rPr>
              <a:t>o</a:t>
            </a:r>
            <a:r>
              <a:rPr lang="en-US" sz="1000" b="1" spc="4" dirty="0" smtClean="0">
                <a:solidFill>
                  <a:srgbClr val="002060"/>
                </a:solidFill>
                <a:latin typeface="Century Gothic"/>
                <a:cs typeface="Century Gothic"/>
              </a:rPr>
              <a:t>o</a:t>
            </a:r>
            <a:r>
              <a:rPr lang="en-US" sz="1000" b="1" dirty="0" smtClean="0">
                <a:solidFill>
                  <a:srgbClr val="002060"/>
                </a:solidFill>
                <a:latin typeface="Century Gothic"/>
                <a:cs typeface="Century Gothic"/>
              </a:rPr>
              <a:t>r</a:t>
            </a:r>
            <a:r>
              <a:rPr lang="en-US" sz="1000" b="1" spc="-29" dirty="0" smtClean="0">
                <a:solidFill>
                  <a:srgbClr val="002060"/>
                </a:solidFill>
                <a:latin typeface="Century Gothic"/>
                <a:cs typeface="Century Gothic"/>
              </a:rPr>
              <a:t> </a:t>
            </a:r>
            <a:r>
              <a:rPr lang="en-US" sz="1000" b="1" dirty="0" smtClean="0">
                <a:solidFill>
                  <a:srgbClr val="002060"/>
                </a:solidFill>
                <a:latin typeface="Century Gothic"/>
                <a:cs typeface="Century Gothic"/>
              </a:rPr>
              <a:t>w</a:t>
            </a:r>
            <a:r>
              <a:rPr lang="en-US" sz="1000" b="1" spc="4" dirty="0" smtClean="0">
                <a:solidFill>
                  <a:srgbClr val="002060"/>
                </a:solidFill>
                <a:latin typeface="Century Gothic"/>
                <a:cs typeface="Century Gothic"/>
              </a:rPr>
              <a:t>h</a:t>
            </a:r>
            <a:r>
              <a:rPr lang="en-US" sz="1000" b="1" dirty="0" smtClean="0">
                <a:solidFill>
                  <a:srgbClr val="002060"/>
                </a:solidFill>
                <a:latin typeface="Century Gothic"/>
                <a:cs typeface="Century Gothic"/>
              </a:rPr>
              <a:t>e</a:t>
            </a:r>
            <a:r>
              <a:rPr lang="en-US" sz="1000" b="1" spc="-4" dirty="0" smtClean="0">
                <a:solidFill>
                  <a:srgbClr val="002060"/>
                </a:solidFill>
                <a:latin typeface="Century Gothic"/>
                <a:cs typeface="Century Gothic"/>
              </a:rPr>
              <a:t>r</a:t>
            </a:r>
            <a:r>
              <a:rPr lang="en-US" sz="1000" b="1" dirty="0" smtClean="0">
                <a:solidFill>
                  <a:srgbClr val="002060"/>
                </a:solidFill>
                <a:latin typeface="Century Gothic"/>
                <a:cs typeface="Century Gothic"/>
              </a:rPr>
              <a:t>e </a:t>
            </a:r>
            <a:r>
              <a:rPr lang="en-US" sz="1000" b="1" spc="-25" dirty="0" smtClean="0">
                <a:solidFill>
                  <a:srgbClr val="002060"/>
                </a:solidFill>
                <a:latin typeface="Century Gothic"/>
                <a:cs typeface="Century Gothic"/>
              </a:rPr>
              <a:t>y</a:t>
            </a:r>
            <a:r>
              <a:rPr lang="en-US" sz="1000" b="1" spc="4" dirty="0" smtClean="0">
                <a:solidFill>
                  <a:srgbClr val="002060"/>
                </a:solidFill>
                <a:latin typeface="Century Gothic"/>
                <a:cs typeface="Century Gothic"/>
              </a:rPr>
              <a:t>o</a:t>
            </a:r>
            <a:r>
              <a:rPr lang="en-US" sz="1000" b="1" dirty="0" smtClean="0">
                <a:solidFill>
                  <a:srgbClr val="002060"/>
                </a:solidFill>
                <a:latin typeface="Century Gothic"/>
                <a:cs typeface="Century Gothic"/>
              </a:rPr>
              <a:t>u</a:t>
            </a:r>
            <a:r>
              <a:rPr lang="en-US" sz="1000" b="1" spc="-19" dirty="0" smtClean="0">
                <a:solidFill>
                  <a:srgbClr val="002060"/>
                </a:solidFill>
                <a:latin typeface="Century Gothic"/>
                <a:cs typeface="Century Gothic"/>
              </a:rPr>
              <a:t> </a:t>
            </a:r>
            <a:r>
              <a:rPr lang="en-US" sz="1000" b="1" dirty="0" smtClean="0">
                <a:solidFill>
                  <a:srgbClr val="002060"/>
                </a:solidFill>
                <a:latin typeface="Century Gothic"/>
                <a:cs typeface="Century Gothic"/>
              </a:rPr>
              <a:t>can</a:t>
            </a:r>
            <a:r>
              <a:rPr lang="en-US" sz="1000" b="1" spc="4" dirty="0" smtClean="0">
                <a:solidFill>
                  <a:srgbClr val="002060"/>
                </a:solidFill>
                <a:latin typeface="Century Gothic"/>
                <a:cs typeface="Century Gothic"/>
              </a:rPr>
              <a:t> h</a:t>
            </a:r>
            <a:r>
              <a:rPr lang="en-US" sz="1000" b="1" spc="-25" dirty="0" smtClean="0">
                <a:solidFill>
                  <a:srgbClr val="002060"/>
                </a:solidFill>
                <a:latin typeface="Century Gothic"/>
                <a:cs typeface="Century Gothic"/>
              </a:rPr>
              <a:t>a</a:t>
            </a:r>
            <a:r>
              <a:rPr lang="en-US" sz="1000" b="1" spc="14" dirty="0" smtClean="0">
                <a:solidFill>
                  <a:srgbClr val="002060"/>
                </a:solidFill>
                <a:latin typeface="Century Gothic"/>
                <a:cs typeface="Century Gothic"/>
              </a:rPr>
              <a:t>v</a:t>
            </a:r>
            <a:r>
              <a:rPr lang="en-US" sz="1000" b="1" dirty="0" smtClean="0">
                <a:solidFill>
                  <a:srgbClr val="002060"/>
                </a:solidFill>
                <a:latin typeface="Century Gothic"/>
                <a:cs typeface="Century Gothic"/>
              </a:rPr>
              <a:t>e </a:t>
            </a:r>
            <a:r>
              <a:rPr lang="en-US" sz="1000" b="1" spc="-19" dirty="0" smtClean="0">
                <a:solidFill>
                  <a:srgbClr val="002060"/>
                </a:solidFill>
                <a:latin typeface="Century Gothic"/>
                <a:cs typeface="Century Gothic"/>
              </a:rPr>
              <a:t>t</a:t>
            </a:r>
            <a:r>
              <a:rPr lang="en-US" sz="1000" b="1" spc="4" dirty="0" smtClean="0">
                <a:solidFill>
                  <a:srgbClr val="002060"/>
                </a:solidFill>
                <a:latin typeface="Century Gothic"/>
                <a:cs typeface="Century Gothic"/>
              </a:rPr>
              <a:t>h</a:t>
            </a:r>
            <a:r>
              <a:rPr lang="en-US" sz="1000" b="1" dirty="0" smtClean="0">
                <a:solidFill>
                  <a:srgbClr val="002060"/>
                </a:solidFill>
                <a:latin typeface="Century Gothic"/>
                <a:cs typeface="Century Gothic"/>
              </a:rPr>
              <a:t>e b</a:t>
            </a:r>
            <a:r>
              <a:rPr lang="en-US" sz="1000" b="1" spc="-9" dirty="0" smtClean="0">
                <a:solidFill>
                  <a:srgbClr val="002060"/>
                </a:solidFill>
                <a:latin typeface="Century Gothic"/>
                <a:cs typeface="Century Gothic"/>
              </a:rPr>
              <a:t>e</a:t>
            </a:r>
            <a:r>
              <a:rPr lang="en-US" sz="1000" b="1" dirty="0" smtClean="0">
                <a:solidFill>
                  <a:srgbClr val="002060"/>
                </a:solidFill>
                <a:latin typeface="Century Gothic"/>
                <a:cs typeface="Century Gothic"/>
              </a:rPr>
              <a:t>st</a:t>
            </a:r>
            <a:r>
              <a:rPr lang="en-US" sz="1000" b="1" spc="-19" dirty="0" smtClean="0">
                <a:solidFill>
                  <a:srgbClr val="002060"/>
                </a:solidFill>
                <a:latin typeface="Century Gothic"/>
                <a:cs typeface="Century Gothic"/>
              </a:rPr>
              <a:t> </a:t>
            </a:r>
            <a:r>
              <a:rPr lang="en-US" sz="1000" b="1" spc="4" dirty="0" smtClean="0">
                <a:solidFill>
                  <a:srgbClr val="002060"/>
                </a:solidFill>
                <a:latin typeface="Century Gothic"/>
                <a:cs typeface="Century Gothic"/>
              </a:rPr>
              <a:t>vi</a:t>
            </a:r>
            <a:r>
              <a:rPr lang="en-US" sz="1000" b="1" spc="-25" dirty="0" smtClean="0">
                <a:solidFill>
                  <a:srgbClr val="002060"/>
                </a:solidFill>
                <a:latin typeface="Century Gothic"/>
                <a:cs typeface="Century Gothic"/>
              </a:rPr>
              <a:t>e</a:t>
            </a:r>
            <a:r>
              <a:rPr lang="en-US" sz="1000" b="1" dirty="0" smtClean="0">
                <a:solidFill>
                  <a:srgbClr val="002060"/>
                </a:solidFill>
                <a:latin typeface="Century Gothic"/>
                <a:cs typeface="Century Gothic"/>
              </a:rPr>
              <a:t>w</a:t>
            </a:r>
            <a:r>
              <a:rPr lang="en-US" sz="1000" b="1" spc="9" dirty="0" smtClean="0">
                <a:solidFill>
                  <a:srgbClr val="002060"/>
                </a:solidFill>
                <a:latin typeface="Century Gothic"/>
                <a:cs typeface="Century Gothic"/>
              </a:rPr>
              <a:t> </a:t>
            </a:r>
            <a:r>
              <a:rPr lang="en-US" sz="1000" b="1" spc="-4" dirty="0" smtClean="0">
                <a:solidFill>
                  <a:srgbClr val="002060"/>
                </a:solidFill>
                <a:latin typeface="Century Gothic"/>
                <a:cs typeface="Century Gothic"/>
              </a:rPr>
              <a:t>i</a:t>
            </a:r>
            <a:r>
              <a:rPr lang="en-US" sz="1000" b="1" dirty="0" smtClean="0">
                <a:solidFill>
                  <a:srgbClr val="002060"/>
                </a:solidFill>
                <a:latin typeface="Century Gothic"/>
                <a:cs typeface="Century Gothic"/>
              </a:rPr>
              <a:t>n</a:t>
            </a:r>
            <a:r>
              <a:rPr lang="en-US" sz="1000" b="1" spc="4" dirty="0" smtClean="0">
                <a:solidFill>
                  <a:srgbClr val="002060"/>
                </a:solidFill>
                <a:latin typeface="Century Gothic"/>
                <a:cs typeface="Century Gothic"/>
              </a:rPr>
              <a:t> </a:t>
            </a:r>
            <a:r>
              <a:rPr lang="en-US" sz="1000" b="1" spc="-9" dirty="0" smtClean="0">
                <a:solidFill>
                  <a:srgbClr val="002060"/>
                </a:solidFill>
                <a:latin typeface="Century Gothic"/>
                <a:cs typeface="Century Gothic"/>
              </a:rPr>
              <a:t>S</a:t>
            </a:r>
            <a:r>
              <a:rPr lang="en-US" sz="1000" b="1" spc="-4" dirty="0" smtClean="0">
                <a:solidFill>
                  <a:srgbClr val="002060"/>
                </a:solidFill>
                <a:latin typeface="Century Gothic"/>
                <a:cs typeface="Century Gothic"/>
              </a:rPr>
              <a:t>h</a:t>
            </a:r>
            <a:r>
              <a:rPr lang="en-US" sz="1000" b="1" dirty="0" smtClean="0">
                <a:solidFill>
                  <a:srgbClr val="002060"/>
                </a:solidFill>
                <a:latin typeface="Century Gothic"/>
                <a:cs typeface="Century Gothic"/>
              </a:rPr>
              <a:t>a</a:t>
            </a:r>
            <a:r>
              <a:rPr lang="en-US" sz="1000" b="1" spc="-39" dirty="0" smtClean="0">
                <a:solidFill>
                  <a:srgbClr val="002060"/>
                </a:solidFill>
                <a:latin typeface="Century Gothic"/>
                <a:cs typeface="Century Gothic"/>
              </a:rPr>
              <a:t>r</a:t>
            </a:r>
            <a:r>
              <a:rPr lang="en-US" sz="1000" b="1" dirty="0" smtClean="0">
                <a:solidFill>
                  <a:srgbClr val="002060"/>
                </a:solidFill>
                <a:latin typeface="Century Gothic"/>
                <a:cs typeface="Century Gothic"/>
              </a:rPr>
              <a:t>m</a:t>
            </a:r>
            <a:r>
              <a:rPr lang="en-US" sz="1000" b="1" spc="19" dirty="0" smtClean="0">
                <a:solidFill>
                  <a:srgbClr val="002060"/>
                </a:solidFill>
                <a:latin typeface="Century Gothic"/>
                <a:cs typeface="Century Gothic"/>
              </a:rPr>
              <a:t> </a:t>
            </a:r>
            <a:r>
              <a:rPr lang="en-US" sz="1000" b="1" spc="-25" dirty="0" smtClean="0">
                <a:solidFill>
                  <a:srgbClr val="002060"/>
                </a:solidFill>
                <a:latin typeface="Century Gothic"/>
                <a:cs typeface="Century Gothic"/>
              </a:rPr>
              <a:t>E</a:t>
            </a:r>
            <a:r>
              <a:rPr lang="en-US" sz="1000" b="1" dirty="0" smtClean="0">
                <a:solidFill>
                  <a:srgbClr val="002060"/>
                </a:solidFill>
                <a:latin typeface="Century Gothic"/>
                <a:cs typeface="Century Gothic"/>
              </a:rPr>
              <a:t>l </a:t>
            </a:r>
            <a:r>
              <a:rPr lang="en-US" sz="1000" b="1" spc="4" dirty="0" smtClean="0">
                <a:solidFill>
                  <a:srgbClr val="002060"/>
                </a:solidFill>
                <a:latin typeface="Century Gothic"/>
                <a:cs typeface="Century Gothic"/>
              </a:rPr>
              <a:t>Sh</a:t>
            </a:r>
            <a:r>
              <a:rPr lang="en-US" sz="1000" b="1" spc="-9" dirty="0" smtClean="0">
                <a:solidFill>
                  <a:srgbClr val="002060"/>
                </a:solidFill>
                <a:latin typeface="Century Gothic"/>
                <a:cs typeface="Century Gothic"/>
              </a:rPr>
              <a:t>e</a:t>
            </a:r>
            <a:r>
              <a:rPr lang="en-US" sz="1000" b="1" spc="4" dirty="0" smtClean="0">
                <a:solidFill>
                  <a:srgbClr val="002060"/>
                </a:solidFill>
                <a:latin typeface="Century Gothic"/>
                <a:cs typeface="Century Gothic"/>
              </a:rPr>
              <a:t>i</a:t>
            </a:r>
            <a:r>
              <a:rPr lang="en-US" sz="1000" b="1" spc="-14" dirty="0" smtClean="0">
                <a:solidFill>
                  <a:srgbClr val="002060"/>
                </a:solidFill>
                <a:latin typeface="Century Gothic"/>
                <a:cs typeface="Century Gothic"/>
              </a:rPr>
              <a:t>k</a:t>
            </a:r>
            <a:r>
              <a:rPr lang="en-US" sz="1000" b="1" spc="4" dirty="0" smtClean="0">
                <a:solidFill>
                  <a:srgbClr val="002060"/>
                </a:solidFill>
                <a:latin typeface="Century Gothic"/>
                <a:cs typeface="Century Gothic"/>
              </a:rPr>
              <a:t>h</a:t>
            </a:r>
            <a:r>
              <a:rPr lang="en-US" sz="1000" b="1" dirty="0" smtClean="0">
                <a:solidFill>
                  <a:srgbClr val="002060"/>
                </a:solidFill>
                <a:latin typeface="Century Gothic"/>
                <a:cs typeface="Century Gothic"/>
              </a:rPr>
              <a:t>,</a:t>
            </a:r>
            <a:r>
              <a:rPr lang="en-US" sz="1000" b="1" spc="-24" dirty="0" smtClean="0">
                <a:solidFill>
                  <a:srgbClr val="002060"/>
                </a:solidFill>
                <a:latin typeface="Century Gothic"/>
                <a:cs typeface="Century Gothic"/>
              </a:rPr>
              <a:t> </a:t>
            </a:r>
            <a:r>
              <a:rPr lang="en-US" sz="1000" b="1" spc="4" dirty="0" smtClean="0">
                <a:solidFill>
                  <a:srgbClr val="002060"/>
                </a:solidFill>
                <a:latin typeface="Century Gothic"/>
                <a:cs typeface="Century Gothic"/>
              </a:rPr>
              <a:t>f</a:t>
            </a:r>
            <a:r>
              <a:rPr lang="en-US" sz="1000" b="1" spc="9" dirty="0" smtClean="0">
                <a:solidFill>
                  <a:srgbClr val="002060"/>
                </a:solidFill>
                <a:latin typeface="Century Gothic"/>
                <a:cs typeface="Century Gothic"/>
              </a:rPr>
              <a:t>o</a:t>
            </a:r>
            <a:r>
              <a:rPr lang="en-US" sz="1000" b="1" dirty="0" smtClean="0">
                <a:solidFill>
                  <a:srgbClr val="002060"/>
                </a:solidFill>
                <a:latin typeface="Century Gothic"/>
                <a:cs typeface="Century Gothic"/>
              </a:rPr>
              <a:t>r</a:t>
            </a:r>
            <a:r>
              <a:rPr lang="en-US" sz="1000" b="1" spc="-4" dirty="0" smtClean="0">
                <a:solidFill>
                  <a:srgbClr val="002060"/>
                </a:solidFill>
                <a:latin typeface="Century Gothic"/>
                <a:cs typeface="Century Gothic"/>
              </a:rPr>
              <a:t> </a:t>
            </a:r>
            <a:r>
              <a:rPr lang="en-US" sz="1000" b="1" spc="-19" dirty="0" smtClean="0">
                <a:solidFill>
                  <a:srgbClr val="002060"/>
                </a:solidFill>
                <a:latin typeface="Century Gothic"/>
                <a:cs typeface="Century Gothic"/>
              </a:rPr>
              <a:t>t</a:t>
            </a:r>
            <a:r>
              <a:rPr lang="en-US" sz="1000" b="1" spc="4" dirty="0" smtClean="0">
                <a:solidFill>
                  <a:srgbClr val="002060"/>
                </a:solidFill>
                <a:latin typeface="Century Gothic"/>
                <a:cs typeface="Century Gothic"/>
              </a:rPr>
              <a:t>h</a:t>
            </a:r>
            <a:r>
              <a:rPr lang="en-US" sz="1000" b="1" dirty="0" smtClean="0">
                <a:solidFill>
                  <a:srgbClr val="002060"/>
                </a:solidFill>
                <a:latin typeface="Century Gothic"/>
                <a:cs typeface="Century Gothic"/>
              </a:rPr>
              <a:t>e</a:t>
            </a:r>
            <a:r>
              <a:rPr lang="en-US" sz="1000" b="1" spc="-14" dirty="0" smtClean="0">
                <a:solidFill>
                  <a:srgbClr val="002060"/>
                </a:solidFill>
                <a:latin typeface="Century Gothic"/>
                <a:cs typeface="Century Gothic"/>
              </a:rPr>
              <a:t> </a:t>
            </a:r>
            <a:r>
              <a:rPr lang="en-US" sz="1000" b="1" spc="9" dirty="0" smtClean="0">
                <a:solidFill>
                  <a:srgbClr val="002060"/>
                </a:solidFill>
                <a:latin typeface="Century Gothic"/>
                <a:cs typeface="Century Gothic"/>
              </a:rPr>
              <a:t>w</a:t>
            </a:r>
            <a:r>
              <a:rPr lang="en-US" sz="1000" b="1" spc="-19" dirty="0" smtClean="0">
                <a:solidFill>
                  <a:srgbClr val="002060"/>
                </a:solidFill>
                <a:latin typeface="Century Gothic"/>
                <a:cs typeface="Century Gothic"/>
              </a:rPr>
              <a:t>h</a:t>
            </a:r>
            <a:r>
              <a:rPr lang="en-US" sz="1000" b="1" spc="-4" dirty="0" smtClean="0">
                <a:solidFill>
                  <a:srgbClr val="002060"/>
                </a:solidFill>
                <a:latin typeface="Century Gothic"/>
                <a:cs typeface="Century Gothic"/>
              </a:rPr>
              <a:t>o</a:t>
            </a:r>
            <a:r>
              <a:rPr lang="en-US" sz="1000" b="1" spc="14" dirty="0" smtClean="0">
                <a:solidFill>
                  <a:srgbClr val="002060"/>
                </a:solidFill>
                <a:latin typeface="Century Gothic"/>
                <a:cs typeface="Century Gothic"/>
              </a:rPr>
              <a:t>l</a:t>
            </a:r>
            <a:r>
              <a:rPr lang="en-US" sz="1000" b="1" dirty="0" smtClean="0">
                <a:solidFill>
                  <a:srgbClr val="002060"/>
                </a:solidFill>
                <a:latin typeface="Century Gothic"/>
                <a:cs typeface="Century Gothic"/>
              </a:rPr>
              <a:t>e</a:t>
            </a:r>
            <a:r>
              <a:rPr lang="en-US" sz="1000" b="1" spc="-14" dirty="0" smtClean="0">
                <a:solidFill>
                  <a:srgbClr val="002060"/>
                </a:solidFill>
                <a:latin typeface="Century Gothic"/>
                <a:cs typeface="Century Gothic"/>
              </a:rPr>
              <a:t> </a:t>
            </a:r>
            <a:r>
              <a:rPr lang="en-US" sz="1000" b="1" dirty="0" smtClean="0">
                <a:solidFill>
                  <a:srgbClr val="002060"/>
                </a:solidFill>
                <a:latin typeface="Century Gothic"/>
                <a:cs typeface="Century Gothic"/>
              </a:rPr>
              <a:t>b</a:t>
            </a:r>
            <a:r>
              <a:rPr lang="en-US" sz="1000" b="1" spc="-25" dirty="0" smtClean="0">
                <a:solidFill>
                  <a:srgbClr val="002060"/>
                </a:solidFill>
                <a:latin typeface="Century Gothic"/>
                <a:cs typeface="Century Gothic"/>
              </a:rPr>
              <a:t>a</a:t>
            </a:r>
            <a:r>
              <a:rPr lang="en-US" sz="1000" b="1" dirty="0" smtClean="0">
                <a:solidFill>
                  <a:srgbClr val="002060"/>
                </a:solidFill>
                <a:latin typeface="Century Gothic"/>
                <a:cs typeface="Century Gothic"/>
              </a:rPr>
              <a:t>y</a:t>
            </a:r>
            <a:r>
              <a:rPr lang="en-US" sz="1000" b="1" spc="-25" dirty="0" smtClean="0">
                <a:solidFill>
                  <a:srgbClr val="002060"/>
                </a:solidFill>
                <a:latin typeface="Century Gothic"/>
                <a:cs typeface="Century Gothic"/>
              </a:rPr>
              <a:t> </a:t>
            </a:r>
            <a:r>
              <a:rPr lang="en-US" sz="1000" b="1" spc="4" dirty="0" smtClean="0">
                <a:solidFill>
                  <a:srgbClr val="002060"/>
                </a:solidFill>
                <a:latin typeface="Century Gothic"/>
                <a:cs typeface="Century Gothic"/>
              </a:rPr>
              <a:t>i</a:t>
            </a:r>
            <a:r>
              <a:rPr lang="en-US" sz="1000" b="1" dirty="0" smtClean="0">
                <a:solidFill>
                  <a:srgbClr val="002060"/>
                </a:solidFill>
                <a:latin typeface="Century Gothic"/>
                <a:cs typeface="Century Gothic"/>
              </a:rPr>
              <a:t>n a g</a:t>
            </a:r>
            <a:r>
              <a:rPr lang="en-US" sz="1000" b="1" spc="-14" dirty="0" smtClean="0">
                <a:solidFill>
                  <a:srgbClr val="002060"/>
                </a:solidFill>
                <a:latin typeface="Century Gothic"/>
                <a:cs typeface="Century Gothic"/>
              </a:rPr>
              <a:t>r</a:t>
            </a:r>
            <a:r>
              <a:rPr lang="en-US" sz="1000" b="1" dirty="0" smtClean="0">
                <a:solidFill>
                  <a:srgbClr val="002060"/>
                </a:solidFill>
                <a:latin typeface="Century Gothic"/>
                <a:cs typeface="Century Gothic"/>
              </a:rPr>
              <a:t>eat</a:t>
            </a:r>
            <a:r>
              <a:rPr lang="en-US" sz="1000" b="1" spc="-19" dirty="0" smtClean="0">
                <a:solidFill>
                  <a:srgbClr val="002060"/>
                </a:solidFill>
                <a:latin typeface="Century Gothic"/>
                <a:cs typeface="Century Gothic"/>
              </a:rPr>
              <a:t> </a:t>
            </a:r>
            <a:r>
              <a:rPr lang="en-US" sz="1000" b="1" spc="9" dirty="0" smtClean="0">
                <a:solidFill>
                  <a:srgbClr val="002060"/>
                </a:solidFill>
                <a:latin typeface="Century Gothic"/>
                <a:cs typeface="Century Gothic"/>
              </a:rPr>
              <a:t>a</a:t>
            </a:r>
            <a:r>
              <a:rPr lang="en-US" sz="1000" b="1" spc="-19" dirty="0" smtClean="0">
                <a:solidFill>
                  <a:srgbClr val="002060"/>
                </a:solidFill>
                <a:latin typeface="Century Gothic"/>
                <a:cs typeface="Century Gothic"/>
              </a:rPr>
              <a:t>t</a:t>
            </a:r>
            <a:r>
              <a:rPr lang="en-US" sz="1000" b="1" spc="29" dirty="0" smtClean="0">
                <a:solidFill>
                  <a:srgbClr val="002060"/>
                </a:solidFill>
                <a:latin typeface="Century Gothic"/>
                <a:cs typeface="Century Gothic"/>
              </a:rPr>
              <a:t>m</a:t>
            </a:r>
            <a:r>
              <a:rPr lang="en-US" sz="1000" b="1" spc="-4" dirty="0" smtClean="0">
                <a:solidFill>
                  <a:srgbClr val="002060"/>
                </a:solidFill>
                <a:latin typeface="Century Gothic"/>
                <a:cs typeface="Century Gothic"/>
              </a:rPr>
              <a:t>o</a:t>
            </a:r>
            <a:r>
              <a:rPr lang="en-US" sz="1000" b="1" spc="-14" dirty="0" smtClean="0">
                <a:solidFill>
                  <a:srgbClr val="002060"/>
                </a:solidFill>
                <a:latin typeface="Century Gothic"/>
                <a:cs typeface="Century Gothic"/>
              </a:rPr>
              <a:t>s</a:t>
            </a:r>
            <a:r>
              <a:rPr lang="en-US" sz="1000" b="1" spc="-9" dirty="0" smtClean="0">
                <a:solidFill>
                  <a:srgbClr val="002060"/>
                </a:solidFill>
                <a:latin typeface="Century Gothic"/>
                <a:cs typeface="Century Gothic"/>
              </a:rPr>
              <a:t>p</a:t>
            </a:r>
            <a:r>
              <a:rPr lang="en-US" sz="1000" b="1" spc="4" dirty="0" smtClean="0">
                <a:solidFill>
                  <a:srgbClr val="002060"/>
                </a:solidFill>
                <a:latin typeface="Century Gothic"/>
                <a:cs typeface="Century Gothic"/>
              </a:rPr>
              <a:t>h</a:t>
            </a:r>
            <a:r>
              <a:rPr lang="en-US" sz="1000" b="1" dirty="0" smtClean="0">
                <a:solidFill>
                  <a:srgbClr val="002060"/>
                </a:solidFill>
                <a:latin typeface="Century Gothic"/>
                <a:cs typeface="Century Gothic"/>
              </a:rPr>
              <a:t>e</a:t>
            </a:r>
            <a:r>
              <a:rPr lang="en-US" sz="1000" b="1" spc="-14" dirty="0" smtClean="0">
                <a:solidFill>
                  <a:srgbClr val="002060"/>
                </a:solidFill>
                <a:latin typeface="Century Gothic"/>
                <a:cs typeface="Century Gothic"/>
              </a:rPr>
              <a:t>r</a:t>
            </a:r>
            <a:r>
              <a:rPr lang="en-US" sz="1000" b="1" dirty="0" smtClean="0">
                <a:solidFill>
                  <a:srgbClr val="002060"/>
                </a:solidFill>
                <a:latin typeface="Century Gothic"/>
                <a:cs typeface="Century Gothic"/>
              </a:rPr>
              <a:t>e e</a:t>
            </a:r>
            <a:r>
              <a:rPr lang="en-US" sz="1000" b="1" spc="4" dirty="0" smtClean="0">
                <a:solidFill>
                  <a:srgbClr val="002060"/>
                </a:solidFill>
                <a:latin typeface="Century Gothic"/>
                <a:cs typeface="Century Gothic"/>
              </a:rPr>
              <a:t>n</a:t>
            </a:r>
            <a:r>
              <a:rPr lang="en-US" sz="1000" b="1" spc="-19" dirty="0" smtClean="0">
                <a:solidFill>
                  <a:srgbClr val="002060"/>
                </a:solidFill>
                <a:latin typeface="Century Gothic"/>
                <a:cs typeface="Century Gothic"/>
              </a:rPr>
              <a:t>j</a:t>
            </a:r>
            <a:r>
              <a:rPr lang="en-US" sz="1000" b="1" spc="4" dirty="0" smtClean="0">
                <a:solidFill>
                  <a:srgbClr val="002060"/>
                </a:solidFill>
                <a:latin typeface="Century Gothic"/>
                <a:cs typeface="Century Gothic"/>
              </a:rPr>
              <a:t>o</a:t>
            </a:r>
            <a:r>
              <a:rPr lang="en-US" sz="1000" b="1" spc="-25" dirty="0" smtClean="0">
                <a:solidFill>
                  <a:srgbClr val="002060"/>
                </a:solidFill>
                <a:latin typeface="Century Gothic"/>
                <a:cs typeface="Century Gothic"/>
              </a:rPr>
              <a:t>y</a:t>
            </a:r>
            <a:r>
              <a:rPr lang="en-US" sz="1000" b="1" spc="4" dirty="0" smtClean="0">
                <a:solidFill>
                  <a:srgbClr val="002060"/>
                </a:solidFill>
                <a:latin typeface="Century Gothic"/>
                <a:cs typeface="Century Gothic"/>
              </a:rPr>
              <a:t>in</a:t>
            </a:r>
            <a:r>
              <a:rPr lang="en-US" sz="1000" b="1" dirty="0" smtClean="0">
                <a:solidFill>
                  <a:srgbClr val="002060"/>
                </a:solidFill>
                <a:latin typeface="Century Gothic"/>
                <a:cs typeface="Century Gothic"/>
              </a:rPr>
              <a:t>g </a:t>
            </a:r>
            <a:r>
              <a:rPr lang="en-US" sz="1000" b="1" spc="-25" dirty="0" smtClean="0">
                <a:solidFill>
                  <a:srgbClr val="002060"/>
                </a:solidFill>
                <a:latin typeface="Century Gothic"/>
                <a:cs typeface="Century Gothic"/>
              </a:rPr>
              <a:t>y</a:t>
            </a:r>
            <a:r>
              <a:rPr lang="en-US" sz="1000" b="1" spc="4" dirty="0" smtClean="0">
                <a:solidFill>
                  <a:srgbClr val="002060"/>
                </a:solidFill>
                <a:latin typeface="Century Gothic"/>
                <a:cs typeface="Century Gothic"/>
              </a:rPr>
              <a:t>o</a:t>
            </a:r>
            <a:r>
              <a:rPr lang="en-US" sz="1000" b="1" spc="-4" dirty="0" smtClean="0">
                <a:solidFill>
                  <a:srgbClr val="002060"/>
                </a:solidFill>
                <a:latin typeface="Century Gothic"/>
                <a:cs typeface="Century Gothic"/>
              </a:rPr>
              <a:t>u</a:t>
            </a:r>
            <a:r>
              <a:rPr lang="en-US" sz="1000" b="1" dirty="0" smtClean="0">
                <a:solidFill>
                  <a:srgbClr val="002060"/>
                </a:solidFill>
                <a:latin typeface="Century Gothic"/>
                <a:cs typeface="Century Gothic"/>
              </a:rPr>
              <a:t>r</a:t>
            </a:r>
            <a:r>
              <a:rPr lang="en-US" sz="1000" b="1" spc="-19" dirty="0" smtClean="0">
                <a:solidFill>
                  <a:srgbClr val="002060"/>
                </a:solidFill>
                <a:latin typeface="Century Gothic"/>
                <a:cs typeface="Century Gothic"/>
              </a:rPr>
              <a:t> </a:t>
            </a:r>
            <a:r>
              <a:rPr lang="en-US" sz="1000" b="1" spc="4" dirty="0" smtClean="0">
                <a:solidFill>
                  <a:srgbClr val="002060"/>
                </a:solidFill>
                <a:latin typeface="Century Gothic"/>
                <a:cs typeface="Century Gothic"/>
              </a:rPr>
              <a:t>f</a:t>
            </a:r>
            <a:r>
              <a:rPr lang="en-US" sz="1000" b="1" spc="-9" dirty="0" smtClean="0">
                <a:solidFill>
                  <a:srgbClr val="002060"/>
                </a:solidFill>
                <a:latin typeface="Century Gothic"/>
                <a:cs typeface="Century Gothic"/>
              </a:rPr>
              <a:t>a</a:t>
            </a:r>
            <a:r>
              <a:rPr lang="en-US" sz="1000" b="1" spc="4" dirty="0" smtClean="0">
                <a:solidFill>
                  <a:srgbClr val="002060"/>
                </a:solidFill>
                <a:latin typeface="Century Gothic"/>
                <a:cs typeface="Century Gothic"/>
              </a:rPr>
              <a:t>vo</a:t>
            </a:r>
            <a:r>
              <a:rPr lang="en-US" sz="1000" b="1" spc="-4" dirty="0" smtClean="0">
                <a:solidFill>
                  <a:srgbClr val="002060"/>
                </a:solidFill>
                <a:latin typeface="Century Gothic"/>
                <a:cs typeface="Century Gothic"/>
              </a:rPr>
              <a:t>r</a:t>
            </a:r>
            <a:r>
              <a:rPr lang="en-US" sz="1000" b="1" spc="4" dirty="0" smtClean="0">
                <a:solidFill>
                  <a:srgbClr val="002060"/>
                </a:solidFill>
                <a:latin typeface="Century Gothic"/>
                <a:cs typeface="Century Gothic"/>
              </a:rPr>
              <a:t>i</a:t>
            </a:r>
            <a:r>
              <a:rPr lang="en-US" sz="1000" b="1" spc="-19" dirty="0" smtClean="0">
                <a:solidFill>
                  <a:srgbClr val="002060"/>
                </a:solidFill>
                <a:latin typeface="Century Gothic"/>
                <a:cs typeface="Century Gothic"/>
              </a:rPr>
              <a:t>t</a:t>
            </a:r>
            <a:r>
              <a:rPr lang="en-US" sz="1000" b="1" dirty="0" smtClean="0">
                <a:solidFill>
                  <a:srgbClr val="002060"/>
                </a:solidFill>
                <a:latin typeface="Century Gothic"/>
                <a:cs typeface="Century Gothic"/>
              </a:rPr>
              <a:t>e d</a:t>
            </a:r>
            <a:r>
              <a:rPr lang="en-US" sz="1000" b="1" spc="-14" dirty="0" smtClean="0">
                <a:solidFill>
                  <a:srgbClr val="002060"/>
                </a:solidFill>
                <a:latin typeface="Century Gothic"/>
                <a:cs typeface="Century Gothic"/>
              </a:rPr>
              <a:t>r</a:t>
            </a:r>
            <a:r>
              <a:rPr lang="en-US" sz="1000" b="1" spc="4" dirty="0" smtClean="0">
                <a:solidFill>
                  <a:srgbClr val="002060"/>
                </a:solidFill>
                <a:latin typeface="Century Gothic"/>
                <a:cs typeface="Century Gothic"/>
              </a:rPr>
              <a:t>in</a:t>
            </a:r>
            <a:r>
              <a:rPr lang="en-US" sz="1000" b="1" dirty="0" smtClean="0">
                <a:solidFill>
                  <a:srgbClr val="002060"/>
                </a:solidFill>
                <a:latin typeface="Century Gothic"/>
                <a:cs typeface="Century Gothic"/>
              </a:rPr>
              <a:t>ks </a:t>
            </a:r>
            <a:r>
              <a:rPr lang="en-US" sz="1000" b="1" spc="-9" dirty="0" smtClean="0">
                <a:solidFill>
                  <a:srgbClr val="002060"/>
                </a:solidFill>
                <a:latin typeface="Century Gothic"/>
                <a:cs typeface="Century Gothic"/>
              </a:rPr>
              <a:t>a</a:t>
            </a:r>
            <a:r>
              <a:rPr lang="en-US" sz="1000" b="1" spc="4" dirty="0" smtClean="0">
                <a:solidFill>
                  <a:srgbClr val="002060"/>
                </a:solidFill>
                <a:latin typeface="Century Gothic"/>
                <a:cs typeface="Century Gothic"/>
              </a:rPr>
              <a:t>n</a:t>
            </a:r>
            <a:r>
              <a:rPr lang="en-US" sz="1000" b="1" dirty="0" smtClean="0">
                <a:solidFill>
                  <a:srgbClr val="002060"/>
                </a:solidFill>
                <a:latin typeface="Century Gothic"/>
                <a:cs typeface="Century Gothic"/>
              </a:rPr>
              <a:t>d</a:t>
            </a:r>
            <a:r>
              <a:rPr lang="en-US" sz="1000" b="1" spc="-29" dirty="0" smtClean="0">
                <a:solidFill>
                  <a:srgbClr val="002060"/>
                </a:solidFill>
                <a:latin typeface="Century Gothic"/>
                <a:cs typeface="Century Gothic"/>
              </a:rPr>
              <a:t> </a:t>
            </a:r>
            <a:r>
              <a:rPr lang="en-US" sz="1000" b="1" spc="14" dirty="0" smtClean="0">
                <a:solidFill>
                  <a:srgbClr val="002060"/>
                </a:solidFill>
                <a:latin typeface="Century Gothic"/>
                <a:cs typeface="Century Gothic"/>
              </a:rPr>
              <a:t>v</a:t>
            </a:r>
            <a:r>
              <a:rPr lang="en-US" sz="1000" b="1" dirty="0" smtClean="0">
                <a:solidFill>
                  <a:srgbClr val="002060"/>
                </a:solidFill>
                <a:latin typeface="Century Gothic"/>
                <a:cs typeface="Century Gothic"/>
              </a:rPr>
              <a:t>a</a:t>
            </a:r>
            <a:r>
              <a:rPr lang="en-US" sz="1000" b="1" spc="-4" dirty="0" smtClean="0">
                <a:solidFill>
                  <a:srgbClr val="002060"/>
                </a:solidFill>
                <a:latin typeface="Century Gothic"/>
                <a:cs typeface="Century Gothic"/>
              </a:rPr>
              <a:t>r</a:t>
            </a:r>
            <a:r>
              <a:rPr lang="en-US" sz="1000" b="1" spc="4" dirty="0" smtClean="0">
                <a:solidFill>
                  <a:srgbClr val="002060"/>
                </a:solidFill>
                <a:latin typeface="Century Gothic"/>
                <a:cs typeface="Century Gothic"/>
              </a:rPr>
              <a:t>i</a:t>
            </a:r>
            <a:r>
              <a:rPr lang="en-US" sz="1000" b="1" dirty="0" smtClean="0">
                <a:solidFill>
                  <a:srgbClr val="002060"/>
                </a:solidFill>
                <a:latin typeface="Century Gothic"/>
                <a:cs typeface="Century Gothic"/>
              </a:rPr>
              <a:t>e</a:t>
            </a:r>
            <a:r>
              <a:rPr lang="en-US" sz="1000" b="1" spc="-19" dirty="0" smtClean="0">
                <a:solidFill>
                  <a:srgbClr val="002060"/>
                </a:solidFill>
                <a:latin typeface="Century Gothic"/>
                <a:cs typeface="Century Gothic"/>
              </a:rPr>
              <a:t>t</a:t>
            </a:r>
            <a:r>
              <a:rPr lang="en-US" sz="1000" b="1" dirty="0" smtClean="0">
                <a:solidFill>
                  <a:srgbClr val="002060"/>
                </a:solidFill>
                <a:latin typeface="Century Gothic"/>
                <a:cs typeface="Century Gothic"/>
              </a:rPr>
              <a:t>y</a:t>
            </a:r>
            <a:r>
              <a:rPr lang="en-US" sz="1000" b="1" spc="-25" dirty="0" smtClean="0">
                <a:solidFill>
                  <a:srgbClr val="002060"/>
                </a:solidFill>
                <a:latin typeface="Century Gothic"/>
                <a:cs typeface="Century Gothic"/>
              </a:rPr>
              <a:t> </a:t>
            </a:r>
            <a:r>
              <a:rPr lang="en-US" sz="1000" b="1" spc="4" dirty="0" smtClean="0">
                <a:solidFill>
                  <a:srgbClr val="002060"/>
                </a:solidFill>
                <a:latin typeface="Century Gothic"/>
                <a:cs typeface="Century Gothic"/>
              </a:rPr>
              <a:t>o</a:t>
            </a:r>
            <a:r>
              <a:rPr lang="en-US" sz="1000" b="1" dirty="0" smtClean="0">
                <a:solidFill>
                  <a:srgbClr val="002060"/>
                </a:solidFill>
                <a:latin typeface="Century Gothic"/>
                <a:cs typeface="Century Gothic"/>
              </a:rPr>
              <a:t>f </a:t>
            </a:r>
            <a:r>
              <a:rPr lang="en-US" sz="1000" b="1" spc="4" dirty="0" smtClean="0">
                <a:solidFill>
                  <a:srgbClr val="002060"/>
                </a:solidFill>
                <a:latin typeface="Century Gothic"/>
                <a:cs typeface="Century Gothic"/>
              </a:rPr>
              <a:t>Sn</a:t>
            </a:r>
            <a:r>
              <a:rPr lang="en-US" sz="1000" b="1" spc="-9" dirty="0" smtClean="0">
                <a:solidFill>
                  <a:srgbClr val="002060"/>
                </a:solidFill>
                <a:latin typeface="Century Gothic"/>
                <a:cs typeface="Century Gothic"/>
              </a:rPr>
              <a:t>ac</a:t>
            </a:r>
            <a:r>
              <a:rPr lang="en-US" sz="1000" b="1" dirty="0" smtClean="0">
                <a:solidFill>
                  <a:srgbClr val="002060"/>
                </a:solidFill>
                <a:latin typeface="Century Gothic"/>
                <a:cs typeface="Century Gothic"/>
              </a:rPr>
              <a:t>ks.</a:t>
            </a:r>
          </a:p>
          <a:p>
            <a:pPr marL="12700" marR="33767">
              <a:lnSpc>
                <a:spcPts val="1200"/>
              </a:lnSpc>
              <a:spcBef>
                <a:spcPts val="65"/>
              </a:spcBef>
            </a:pPr>
            <a:endParaRPr lang="en-US" sz="1000" dirty="0">
              <a:latin typeface="Century Gothic"/>
              <a:cs typeface="Century Gothic"/>
            </a:endParaRPr>
          </a:p>
          <a:p>
            <a:pPr marL="12700" marR="11824">
              <a:lnSpc>
                <a:spcPts val="1240"/>
              </a:lnSpc>
              <a:spcBef>
                <a:spcPts val="2"/>
              </a:spcBef>
            </a:pPr>
            <a:r>
              <a:rPr lang="en-US" sz="1000" b="1" dirty="0" smtClean="0">
                <a:solidFill>
                  <a:srgbClr val="0070C0"/>
                </a:solidFill>
                <a:latin typeface="Century Gothic"/>
                <a:cs typeface="Century Gothic"/>
              </a:rPr>
              <a:t>Divers </a:t>
            </a:r>
            <a:r>
              <a:rPr lang="en-US" sz="1000" b="1" spc="-41" dirty="0" smtClean="0">
                <a:solidFill>
                  <a:srgbClr val="0070C0"/>
                </a:solidFill>
                <a:latin typeface="Century Gothic"/>
                <a:cs typeface="Century Gothic"/>
              </a:rPr>
              <a:t> </a:t>
            </a:r>
            <a:r>
              <a:rPr lang="en-US" sz="1000" b="1" dirty="0" smtClean="0">
                <a:solidFill>
                  <a:srgbClr val="0070C0"/>
                </a:solidFill>
                <a:latin typeface="Century Gothic"/>
                <a:cs typeface="Century Gothic"/>
              </a:rPr>
              <a:t>B</a:t>
            </a:r>
            <a:r>
              <a:rPr lang="en-US" sz="1000" b="1" spc="4" dirty="0" smtClean="0">
                <a:solidFill>
                  <a:srgbClr val="0070C0"/>
                </a:solidFill>
                <a:latin typeface="Century Gothic"/>
                <a:cs typeface="Century Gothic"/>
              </a:rPr>
              <a:t>ar</a:t>
            </a:r>
            <a:endParaRPr lang="en-US" sz="1000" b="1" dirty="0">
              <a:solidFill>
                <a:srgbClr val="0070C0"/>
              </a:solidFill>
              <a:latin typeface="Century Gothic"/>
              <a:cs typeface="Century Gothic"/>
            </a:endParaRPr>
          </a:p>
          <a:p>
            <a:pPr marL="12700" marR="11824">
              <a:lnSpc>
                <a:spcPts val="1240"/>
              </a:lnSpc>
              <a:spcBef>
                <a:spcPts val="2"/>
              </a:spcBef>
            </a:pPr>
            <a:r>
              <a:rPr lang="en-US" sz="1000" b="1" spc="50" dirty="0" smtClean="0">
                <a:solidFill>
                  <a:srgbClr val="002060"/>
                </a:solidFill>
                <a:latin typeface="Century Gothic"/>
                <a:cs typeface="Century Gothic"/>
              </a:rPr>
              <a:t>I</a:t>
            </a:r>
            <a:r>
              <a:rPr lang="en-US" sz="1000" b="1" dirty="0" smtClean="0">
                <a:solidFill>
                  <a:srgbClr val="002060"/>
                </a:solidFill>
                <a:latin typeface="Century Gothic"/>
                <a:cs typeface="Century Gothic"/>
              </a:rPr>
              <a:t>s </a:t>
            </a:r>
            <a:r>
              <a:rPr lang="en-US" sz="1000" b="1" spc="-19" dirty="0">
                <a:solidFill>
                  <a:srgbClr val="002060"/>
                </a:solidFill>
                <a:latin typeface="Century Gothic"/>
                <a:cs typeface="Century Gothic"/>
              </a:rPr>
              <a:t>t</a:t>
            </a:r>
            <a:r>
              <a:rPr lang="en-US" sz="1000" b="1" spc="4" dirty="0">
                <a:solidFill>
                  <a:srgbClr val="002060"/>
                </a:solidFill>
                <a:latin typeface="Century Gothic"/>
                <a:cs typeface="Century Gothic"/>
              </a:rPr>
              <a:t>h</a:t>
            </a:r>
            <a:r>
              <a:rPr lang="en-US" sz="1000" b="1" dirty="0">
                <a:solidFill>
                  <a:srgbClr val="002060"/>
                </a:solidFill>
                <a:latin typeface="Century Gothic"/>
                <a:cs typeface="Century Gothic"/>
              </a:rPr>
              <a:t>e pe</a:t>
            </a:r>
            <a:r>
              <a:rPr lang="en-US" sz="1000" b="1" spc="-29" dirty="0">
                <a:solidFill>
                  <a:srgbClr val="002060"/>
                </a:solidFill>
                <a:latin typeface="Century Gothic"/>
                <a:cs typeface="Century Gothic"/>
              </a:rPr>
              <a:t>r</a:t>
            </a:r>
            <a:r>
              <a:rPr lang="en-US" sz="1000" b="1" spc="4" dirty="0">
                <a:solidFill>
                  <a:srgbClr val="002060"/>
                </a:solidFill>
                <a:latin typeface="Century Gothic"/>
                <a:cs typeface="Century Gothic"/>
              </a:rPr>
              <a:t>f</a:t>
            </a:r>
            <a:r>
              <a:rPr lang="en-US" sz="1000" b="1" dirty="0">
                <a:solidFill>
                  <a:srgbClr val="002060"/>
                </a:solidFill>
                <a:latin typeface="Century Gothic"/>
                <a:cs typeface="Century Gothic"/>
              </a:rPr>
              <a:t>ect</a:t>
            </a:r>
            <a:r>
              <a:rPr lang="en-US" sz="1000" b="1" spc="-19" dirty="0">
                <a:solidFill>
                  <a:srgbClr val="002060"/>
                </a:solidFill>
                <a:latin typeface="Century Gothic"/>
                <a:cs typeface="Century Gothic"/>
              </a:rPr>
              <a:t> </a:t>
            </a:r>
            <a:r>
              <a:rPr lang="en-US" sz="1000" b="1" spc="-25" dirty="0">
                <a:solidFill>
                  <a:srgbClr val="002060"/>
                </a:solidFill>
                <a:latin typeface="Century Gothic"/>
                <a:cs typeface="Century Gothic"/>
              </a:rPr>
              <a:t>p</a:t>
            </a:r>
            <a:r>
              <a:rPr lang="en-US" sz="1000" b="1" spc="29" dirty="0">
                <a:solidFill>
                  <a:srgbClr val="002060"/>
                </a:solidFill>
                <a:latin typeface="Century Gothic"/>
                <a:cs typeface="Century Gothic"/>
              </a:rPr>
              <a:t>l</a:t>
            </a:r>
            <a:r>
              <a:rPr lang="en-US" sz="1000" b="1" dirty="0">
                <a:solidFill>
                  <a:srgbClr val="002060"/>
                </a:solidFill>
                <a:latin typeface="Century Gothic"/>
                <a:cs typeface="Century Gothic"/>
              </a:rPr>
              <a:t>a</a:t>
            </a:r>
            <a:r>
              <a:rPr lang="en-US" sz="1000" b="1" spc="-9" dirty="0">
                <a:solidFill>
                  <a:srgbClr val="002060"/>
                </a:solidFill>
                <a:latin typeface="Century Gothic"/>
                <a:cs typeface="Century Gothic"/>
              </a:rPr>
              <a:t>c</a:t>
            </a:r>
            <a:r>
              <a:rPr lang="en-US" sz="1000" b="1" dirty="0">
                <a:solidFill>
                  <a:srgbClr val="002060"/>
                </a:solidFill>
                <a:latin typeface="Century Gothic"/>
                <a:cs typeface="Century Gothic"/>
              </a:rPr>
              <a:t>e</a:t>
            </a:r>
            <a:r>
              <a:rPr lang="en-US" sz="1000" b="1" spc="-14" dirty="0">
                <a:solidFill>
                  <a:srgbClr val="002060"/>
                </a:solidFill>
                <a:latin typeface="Century Gothic"/>
                <a:cs typeface="Century Gothic"/>
              </a:rPr>
              <a:t> </a:t>
            </a:r>
            <a:r>
              <a:rPr lang="en-US" sz="1000" b="1" spc="4" dirty="0" smtClean="0">
                <a:solidFill>
                  <a:srgbClr val="002060"/>
                </a:solidFill>
                <a:latin typeface="Century Gothic"/>
                <a:cs typeface="Century Gothic"/>
              </a:rPr>
              <a:t>where you can </a:t>
            </a:r>
            <a:r>
              <a:rPr lang="en-US" sz="1000" b="1" spc="-14" dirty="0" smtClean="0">
                <a:solidFill>
                  <a:srgbClr val="002060"/>
                </a:solidFill>
                <a:latin typeface="Century Gothic"/>
                <a:cs typeface="Century Gothic"/>
              </a:rPr>
              <a:t>e</a:t>
            </a:r>
            <a:r>
              <a:rPr lang="en-US" sz="1000" b="1" spc="4" dirty="0" smtClean="0">
                <a:solidFill>
                  <a:srgbClr val="002060"/>
                </a:solidFill>
                <a:latin typeface="Century Gothic"/>
                <a:cs typeface="Century Gothic"/>
              </a:rPr>
              <a:t>n</a:t>
            </a:r>
            <a:r>
              <a:rPr lang="en-US" sz="1000" b="1" spc="-19" dirty="0" smtClean="0">
                <a:solidFill>
                  <a:srgbClr val="002060"/>
                </a:solidFill>
                <a:latin typeface="Century Gothic"/>
                <a:cs typeface="Century Gothic"/>
              </a:rPr>
              <a:t>j</a:t>
            </a:r>
            <a:r>
              <a:rPr lang="en-US" sz="1000" b="1" spc="4" dirty="0" smtClean="0">
                <a:solidFill>
                  <a:srgbClr val="002060"/>
                </a:solidFill>
                <a:latin typeface="Century Gothic"/>
                <a:cs typeface="Century Gothic"/>
              </a:rPr>
              <a:t>o</a:t>
            </a:r>
            <a:r>
              <a:rPr lang="en-US" sz="1000" b="1" spc="-25" dirty="0" smtClean="0">
                <a:solidFill>
                  <a:srgbClr val="002060"/>
                </a:solidFill>
                <a:latin typeface="Century Gothic"/>
                <a:cs typeface="Century Gothic"/>
              </a:rPr>
              <a:t>y</a:t>
            </a:r>
            <a:r>
              <a:rPr lang="en-US" sz="1000" b="1" dirty="0" smtClean="0">
                <a:solidFill>
                  <a:srgbClr val="002060"/>
                </a:solidFill>
                <a:latin typeface="Century Gothic"/>
                <a:cs typeface="Century Gothic"/>
              </a:rPr>
              <a:t> food and beverages with the sea view and enjoying our Karaoke Nights over sea shores.</a:t>
            </a:r>
            <a:endParaRPr lang="en-US" sz="1000" b="1" dirty="0">
              <a:solidFill>
                <a:srgbClr val="002060"/>
              </a:solidFill>
              <a:latin typeface="Century Gothic"/>
              <a:cs typeface="Century Gothic"/>
            </a:endParaRPr>
          </a:p>
          <a:p>
            <a:pPr marL="12700" marR="20116">
              <a:lnSpc>
                <a:spcPts val="1135"/>
              </a:lnSpc>
              <a:spcBef>
                <a:spcPts val="56"/>
              </a:spcBef>
            </a:pPr>
            <a:endParaRPr lang="en-US" sz="1000" b="1" spc="4" dirty="0">
              <a:solidFill>
                <a:srgbClr val="002060"/>
              </a:solidFill>
              <a:latin typeface="Century Gothic"/>
              <a:cs typeface="Century Gothic"/>
            </a:endParaRPr>
          </a:p>
          <a:p>
            <a:pPr marL="12700">
              <a:lnSpc>
                <a:spcPts val="1210"/>
              </a:lnSpc>
              <a:spcBef>
                <a:spcPts val="3"/>
              </a:spcBef>
            </a:pPr>
            <a:endParaRPr lang="en-US" sz="1000" dirty="0">
              <a:latin typeface="Century Gothic"/>
              <a:cs typeface="Century Gothic"/>
            </a:endParaRPr>
          </a:p>
          <a:p>
            <a:pPr marL="12700">
              <a:lnSpc>
                <a:spcPts val="1287"/>
              </a:lnSpc>
            </a:pPr>
            <a:endParaRPr lang="en-US" sz="900" b="1" spc="4" dirty="0">
              <a:solidFill>
                <a:srgbClr val="002060"/>
              </a:solidFill>
              <a:latin typeface="Century Gothic"/>
              <a:cs typeface="Century Gothic"/>
            </a:endParaRPr>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07029" y="1935420"/>
            <a:ext cx="2628771" cy="1305529"/>
          </a:xfrm>
          <a:prstGeom prst="round2DiagRect">
            <a:avLst>
              <a:gd name="adj1" fmla="val 16667"/>
              <a:gd name="adj2" fmla="val 0"/>
            </a:avLst>
          </a:prstGeom>
          <a:ln w="88900" cap="sq">
            <a:solidFill>
              <a:schemeClr val="accent1">
                <a:lumMod val="60000"/>
                <a:lumOff val="40000"/>
              </a:schemeClr>
            </a:solidFill>
            <a:miter lim="800000"/>
          </a:ln>
          <a:effectLst>
            <a:outerShdw blurRad="254000" algn="tl" rotWithShape="0">
              <a:srgbClr val="000000">
                <a:alpha val="43000"/>
              </a:srgbClr>
            </a:outerShdw>
          </a:effectLst>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00110" y="227076"/>
            <a:ext cx="2713362" cy="139536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76658" y="3551214"/>
            <a:ext cx="2749700" cy="1359975"/>
          </a:xfrm>
          <a:prstGeom prst="round2DiagRect">
            <a:avLst>
              <a:gd name="adj1" fmla="val 16667"/>
              <a:gd name="adj2" fmla="val 0"/>
            </a:avLst>
          </a:prstGeom>
          <a:ln w="88900" cap="sq">
            <a:solidFill>
              <a:schemeClr val="bg1"/>
            </a:solidFill>
            <a:miter lim="800000"/>
          </a:ln>
          <a:effectLst>
            <a:outerShdw blurRad="254000" algn="tl" rotWithShape="0">
              <a:srgbClr val="000000">
                <a:alpha val="43000"/>
              </a:srgbClr>
            </a:outerShdw>
          </a:effectLst>
        </p:spPr>
      </p:pic>
      <p:pic>
        <p:nvPicPr>
          <p:cNvPr id="16" name="Picture 15"/>
          <p:cNvPicPr>
            <a:picLocks noChangeAspect="1"/>
          </p:cNvPicPr>
          <p:nvPr/>
        </p:nvPicPr>
        <p:blipFill>
          <a:blip r:embed="rId5" cstate="print">
            <a:extLst>
              <a:ext uri="{BEBA8EAE-BF5A-486C-A8C5-ECC9F3942E4B}">
                <a14:imgProps xmlns:a14="http://schemas.microsoft.com/office/drawing/2010/main">
                  <a14:imgLayer r:embed="rId6">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4547168" y="5175700"/>
            <a:ext cx="2671856" cy="1424401"/>
          </a:xfrm>
          <a:prstGeom prst="round2DiagRect">
            <a:avLst>
              <a:gd name="adj1" fmla="val 16667"/>
              <a:gd name="adj2" fmla="val 0"/>
            </a:avLst>
          </a:prstGeom>
          <a:ln w="88900" cap="sq">
            <a:solidFill>
              <a:schemeClr val="accent1">
                <a:lumMod val="60000"/>
                <a:lumOff val="40000"/>
              </a:schemeClr>
            </a:solidFill>
            <a:miter lim="800000"/>
          </a:ln>
          <a:effectLst>
            <a:outerShdw blurRad="254000" algn="tl" rotWithShape="0">
              <a:srgbClr val="000000">
                <a:alpha val="43000"/>
              </a:srgbClr>
            </a:outerShdw>
          </a:effectLst>
        </p:spPr>
      </p:pic>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530709" y="6862204"/>
            <a:ext cx="3045397" cy="1406784"/>
          </a:xfrm>
          <a:prstGeom prst="round2DiagRect">
            <a:avLst>
              <a:gd name="adj1" fmla="val 16667"/>
              <a:gd name="adj2" fmla="val 0"/>
            </a:avLst>
          </a:prstGeom>
          <a:ln w="88900" cap="sq">
            <a:solidFill>
              <a:schemeClr val="bg1"/>
            </a:solidFill>
            <a:miter lim="800000"/>
          </a:ln>
          <a:effectLst>
            <a:outerShdw blurRad="254000" algn="tl" rotWithShape="0">
              <a:srgbClr val="000000">
                <a:alpha val="43000"/>
              </a:srgbClr>
            </a:outerShdw>
          </a:effectLst>
        </p:spPr>
      </p:pic>
      <p:pic>
        <p:nvPicPr>
          <p:cNvPr id="3" name="Pictur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82500" y="8585132"/>
            <a:ext cx="2732671" cy="1354087"/>
          </a:xfrm>
          <a:prstGeom prst="round2DiagRect">
            <a:avLst>
              <a:gd name="adj1" fmla="val 16667"/>
              <a:gd name="adj2" fmla="val 0"/>
            </a:avLst>
          </a:prstGeom>
          <a:ln w="88900" cap="sq">
            <a:solidFill>
              <a:schemeClr val="bg1"/>
            </a:solidFill>
            <a:miter lim="800000"/>
          </a:ln>
          <a:effectLst>
            <a:outerShdw blurRad="254000" algn="tl" rotWithShape="0">
              <a:srgbClr val="000000">
                <a:alpha val="43000"/>
              </a:srgbClr>
            </a:outerShdw>
          </a:effectLst>
        </p:spPr>
      </p:pic>
      <p:pic>
        <p:nvPicPr>
          <p:cNvPr id="6" name="Picture 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755432" y="8551116"/>
            <a:ext cx="2488303" cy="1388103"/>
          </a:xfrm>
          <a:prstGeom prst="round2DiagRect">
            <a:avLst>
              <a:gd name="adj1" fmla="val 16667"/>
              <a:gd name="adj2" fmla="val 0"/>
            </a:avLst>
          </a:prstGeom>
          <a:ln w="88900" cap="sq">
            <a:solidFill>
              <a:schemeClr val="accent1">
                <a:lumMod val="60000"/>
                <a:lumOff val="40000"/>
              </a:schemeClr>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78975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t="16858" b="25401"/>
          <a:stretch/>
        </p:blipFill>
        <p:spPr>
          <a:xfrm>
            <a:off x="199094" y="23749"/>
            <a:ext cx="7160556" cy="2596592"/>
          </a:xfrm>
          <a:prstGeom prst="rect">
            <a:avLst/>
          </a:prstGeom>
        </p:spPr>
      </p:pic>
      <p:sp>
        <p:nvSpPr>
          <p:cNvPr id="4" name="Rounded Rectangle 3"/>
          <p:cNvSpPr/>
          <p:nvPr/>
        </p:nvSpPr>
        <p:spPr>
          <a:xfrm>
            <a:off x="4212294" y="2388349"/>
            <a:ext cx="3054350" cy="7352552"/>
          </a:xfrm>
          <a:prstGeom prst="roundRect">
            <a:avLst/>
          </a:prstGeom>
          <a:ln>
            <a:noFill/>
            <a:prstDash val="lgDashDot"/>
          </a:ln>
          <a:effectLst>
            <a:glow rad="101600">
              <a:schemeClr val="accent5">
                <a:satMod val="175000"/>
                <a:alpha val="40000"/>
              </a:schemeClr>
            </a:glow>
          </a:effectLst>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 name="Text Box 2"/>
          <p:cNvSpPr txBox="1">
            <a:spLocks noChangeArrowheads="1"/>
          </p:cNvSpPr>
          <p:nvPr/>
        </p:nvSpPr>
        <p:spPr bwMode="auto">
          <a:xfrm>
            <a:off x="4325686" y="2620340"/>
            <a:ext cx="2565716" cy="314950"/>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1100" b="1" dirty="0" smtClean="0">
                <a:solidFill>
                  <a:srgbClr val="FFFFFF"/>
                </a:solidFill>
                <a:latin typeface="Arial" panose="020B0604020202020204" pitchFamily="34" charset="0"/>
                <a:ea typeface="Calibri" panose="020F0502020204030204" pitchFamily="34" charset="0"/>
                <a:cs typeface="Times New Roman" panose="02020603050405020304" pitchFamily="18" charset="0"/>
              </a:rPr>
              <a:t>Recreation Facilities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 Box 2"/>
          <p:cNvSpPr txBox="1">
            <a:spLocks noChangeArrowheads="1"/>
          </p:cNvSpPr>
          <p:nvPr/>
        </p:nvSpPr>
        <p:spPr bwMode="auto">
          <a:xfrm>
            <a:off x="4382336" y="2856802"/>
            <a:ext cx="3022916" cy="4245038"/>
          </a:xfrm>
          <a:prstGeom prst="rect">
            <a:avLst/>
          </a:prstGeom>
          <a:noFill/>
          <a:ln w="9525">
            <a:noFill/>
            <a:miter lim="800000"/>
            <a:headEnd/>
            <a:tailEnd/>
          </a:ln>
        </p:spPr>
        <p:txBody>
          <a:bodyPr rot="0" vert="horz" wrap="square" lIns="91440" tIns="45720" rIns="91440" bIns="45720" anchor="t" anchorCtr="0">
            <a:noAutofit/>
          </a:bodyPr>
          <a:lstStyle/>
          <a:p>
            <a:pPr marL="12700" marR="20116">
              <a:lnSpc>
                <a:spcPts val="1200"/>
              </a:lnSpc>
              <a:spcBef>
                <a:spcPts val="60"/>
              </a:spcBef>
            </a:pPr>
            <a:r>
              <a:rPr lang="en-US" sz="1000" b="1" dirty="0">
                <a:solidFill>
                  <a:srgbClr val="002060"/>
                </a:solidFill>
                <a:latin typeface="Century Gothic"/>
                <a:cs typeface="Century Gothic"/>
              </a:rPr>
              <a:t>Y</a:t>
            </a:r>
            <a:r>
              <a:rPr lang="en-US" sz="1000" b="1" spc="4" dirty="0">
                <a:solidFill>
                  <a:srgbClr val="002060"/>
                </a:solidFill>
                <a:latin typeface="Century Gothic"/>
                <a:cs typeface="Century Gothic"/>
              </a:rPr>
              <a:t>o</a:t>
            </a:r>
            <a:r>
              <a:rPr lang="en-US" sz="1000" b="1" dirty="0">
                <a:solidFill>
                  <a:srgbClr val="002060"/>
                </a:solidFill>
                <a:latin typeface="Century Gothic"/>
                <a:cs typeface="Century Gothic"/>
              </a:rPr>
              <a:t>u</a:t>
            </a:r>
            <a:r>
              <a:rPr lang="en-US" sz="1000" b="1" spc="-19" dirty="0">
                <a:solidFill>
                  <a:srgbClr val="002060"/>
                </a:solidFill>
                <a:latin typeface="Century Gothic"/>
                <a:cs typeface="Century Gothic"/>
              </a:rPr>
              <a:t> </a:t>
            </a:r>
            <a:r>
              <a:rPr lang="en-US" sz="1000" b="1" dirty="0">
                <a:solidFill>
                  <a:srgbClr val="002060"/>
                </a:solidFill>
                <a:latin typeface="Century Gothic"/>
                <a:cs typeface="Century Gothic"/>
              </a:rPr>
              <a:t>a</a:t>
            </a:r>
            <a:r>
              <a:rPr lang="en-US" sz="1000" b="1" spc="-4" dirty="0">
                <a:solidFill>
                  <a:srgbClr val="002060"/>
                </a:solidFill>
                <a:latin typeface="Century Gothic"/>
                <a:cs typeface="Century Gothic"/>
              </a:rPr>
              <a:t>r</a:t>
            </a:r>
            <a:r>
              <a:rPr lang="en-US" sz="1000" b="1" dirty="0">
                <a:solidFill>
                  <a:srgbClr val="002060"/>
                </a:solidFill>
                <a:latin typeface="Century Gothic"/>
                <a:cs typeface="Century Gothic"/>
              </a:rPr>
              <a:t>e</a:t>
            </a:r>
            <a:r>
              <a:rPr lang="en-US" sz="1000" b="1" spc="-24" dirty="0">
                <a:solidFill>
                  <a:srgbClr val="002060"/>
                </a:solidFill>
                <a:latin typeface="Century Gothic"/>
                <a:cs typeface="Century Gothic"/>
              </a:rPr>
              <a:t> </a:t>
            </a:r>
            <a:r>
              <a:rPr lang="en-US" sz="1000" b="1" spc="25" dirty="0">
                <a:solidFill>
                  <a:srgbClr val="002060"/>
                </a:solidFill>
                <a:latin typeface="Century Gothic"/>
                <a:cs typeface="Century Gothic"/>
              </a:rPr>
              <a:t>w</a:t>
            </a:r>
            <a:r>
              <a:rPr lang="en-US" sz="1000" b="1" spc="-25" dirty="0">
                <a:solidFill>
                  <a:srgbClr val="002060"/>
                </a:solidFill>
                <a:latin typeface="Century Gothic"/>
                <a:cs typeface="Century Gothic"/>
              </a:rPr>
              <a:t>e</a:t>
            </a:r>
            <a:r>
              <a:rPr lang="en-US" sz="1000" b="1" spc="4" dirty="0">
                <a:solidFill>
                  <a:srgbClr val="002060"/>
                </a:solidFill>
                <a:latin typeface="Century Gothic"/>
                <a:cs typeface="Century Gothic"/>
              </a:rPr>
              <a:t>l</a:t>
            </a:r>
            <a:r>
              <a:rPr lang="en-US" sz="1000" b="1" spc="-9" dirty="0">
                <a:solidFill>
                  <a:srgbClr val="002060"/>
                </a:solidFill>
                <a:latin typeface="Century Gothic"/>
                <a:cs typeface="Century Gothic"/>
              </a:rPr>
              <a:t>c</a:t>
            </a:r>
            <a:r>
              <a:rPr lang="en-US" sz="1000" b="1" spc="-4" dirty="0">
                <a:solidFill>
                  <a:srgbClr val="002060"/>
                </a:solidFill>
                <a:latin typeface="Century Gothic"/>
                <a:cs typeface="Century Gothic"/>
              </a:rPr>
              <a:t>o</a:t>
            </a:r>
            <a:r>
              <a:rPr lang="en-US" sz="1000" b="1" spc="19" dirty="0">
                <a:solidFill>
                  <a:srgbClr val="002060"/>
                </a:solidFill>
                <a:latin typeface="Century Gothic"/>
                <a:cs typeface="Century Gothic"/>
              </a:rPr>
              <a:t>m</a:t>
            </a:r>
            <a:r>
              <a:rPr lang="en-US" sz="1000" b="1" dirty="0">
                <a:solidFill>
                  <a:srgbClr val="002060"/>
                </a:solidFill>
                <a:latin typeface="Century Gothic"/>
                <a:cs typeface="Century Gothic"/>
              </a:rPr>
              <a:t>e</a:t>
            </a:r>
            <a:r>
              <a:rPr lang="en-US" sz="1000" b="1" spc="-14" dirty="0">
                <a:solidFill>
                  <a:srgbClr val="002060"/>
                </a:solidFill>
                <a:latin typeface="Century Gothic"/>
                <a:cs typeface="Century Gothic"/>
              </a:rPr>
              <a:t> </a:t>
            </a:r>
            <a:r>
              <a:rPr lang="en-US" sz="1000" b="1" spc="-19" dirty="0">
                <a:solidFill>
                  <a:srgbClr val="002060"/>
                </a:solidFill>
                <a:latin typeface="Century Gothic"/>
                <a:cs typeface="Century Gothic"/>
              </a:rPr>
              <a:t>t</a:t>
            </a:r>
            <a:r>
              <a:rPr lang="en-US" sz="1000" b="1" dirty="0">
                <a:solidFill>
                  <a:srgbClr val="002060"/>
                </a:solidFill>
                <a:latin typeface="Century Gothic"/>
                <a:cs typeface="Century Gothic"/>
              </a:rPr>
              <a:t>o e</a:t>
            </a:r>
            <a:r>
              <a:rPr lang="en-US" sz="1000" b="1" spc="4" dirty="0">
                <a:solidFill>
                  <a:srgbClr val="002060"/>
                </a:solidFill>
                <a:latin typeface="Century Gothic"/>
                <a:cs typeface="Century Gothic"/>
              </a:rPr>
              <a:t>n</a:t>
            </a:r>
            <a:r>
              <a:rPr lang="en-US" sz="1000" b="1" spc="-19" dirty="0">
                <a:solidFill>
                  <a:srgbClr val="002060"/>
                </a:solidFill>
                <a:latin typeface="Century Gothic"/>
                <a:cs typeface="Century Gothic"/>
              </a:rPr>
              <a:t>j</a:t>
            </a:r>
            <a:r>
              <a:rPr lang="en-US" sz="1000" b="1" spc="4" dirty="0">
                <a:solidFill>
                  <a:srgbClr val="002060"/>
                </a:solidFill>
                <a:latin typeface="Century Gothic"/>
                <a:cs typeface="Century Gothic"/>
              </a:rPr>
              <a:t>o</a:t>
            </a:r>
            <a:r>
              <a:rPr lang="en-US" sz="1000" b="1" dirty="0">
                <a:solidFill>
                  <a:srgbClr val="002060"/>
                </a:solidFill>
                <a:latin typeface="Century Gothic"/>
                <a:cs typeface="Century Gothic"/>
              </a:rPr>
              <a:t>y</a:t>
            </a:r>
            <a:r>
              <a:rPr lang="en-US" sz="1000" b="1" spc="-25" dirty="0">
                <a:solidFill>
                  <a:srgbClr val="002060"/>
                </a:solidFill>
                <a:latin typeface="Century Gothic"/>
                <a:cs typeface="Century Gothic"/>
              </a:rPr>
              <a:t> y</a:t>
            </a:r>
            <a:r>
              <a:rPr lang="en-US" sz="1000" b="1" spc="4" dirty="0">
                <a:solidFill>
                  <a:srgbClr val="002060"/>
                </a:solidFill>
                <a:latin typeface="Century Gothic"/>
                <a:cs typeface="Century Gothic"/>
              </a:rPr>
              <a:t>o</a:t>
            </a:r>
            <a:r>
              <a:rPr lang="en-US" sz="1000" b="1" spc="-4" dirty="0">
                <a:solidFill>
                  <a:srgbClr val="002060"/>
                </a:solidFill>
                <a:latin typeface="Century Gothic"/>
                <a:cs typeface="Century Gothic"/>
              </a:rPr>
              <a:t>u</a:t>
            </a:r>
            <a:r>
              <a:rPr lang="en-US" sz="1000" b="1" dirty="0">
                <a:solidFill>
                  <a:srgbClr val="002060"/>
                </a:solidFill>
                <a:latin typeface="Century Gothic"/>
                <a:cs typeface="Century Gothic"/>
              </a:rPr>
              <a:t>r</a:t>
            </a:r>
            <a:r>
              <a:rPr lang="en-US" sz="1000" b="1" spc="-4" dirty="0">
                <a:solidFill>
                  <a:srgbClr val="002060"/>
                </a:solidFill>
                <a:latin typeface="Century Gothic"/>
                <a:cs typeface="Century Gothic"/>
              </a:rPr>
              <a:t> </a:t>
            </a:r>
            <a:r>
              <a:rPr lang="en-US" sz="1000" b="1" spc="29" dirty="0">
                <a:solidFill>
                  <a:srgbClr val="002060"/>
                </a:solidFill>
                <a:latin typeface="Century Gothic"/>
                <a:cs typeface="Century Gothic"/>
              </a:rPr>
              <a:t>l</a:t>
            </a:r>
            <a:r>
              <a:rPr lang="en-US" sz="1000" b="1" dirty="0">
                <a:solidFill>
                  <a:srgbClr val="002060"/>
                </a:solidFill>
                <a:latin typeface="Century Gothic"/>
                <a:cs typeface="Century Gothic"/>
              </a:rPr>
              <a:t>e</a:t>
            </a:r>
            <a:r>
              <a:rPr lang="en-US" sz="1000" b="1" spc="4" dirty="0">
                <a:solidFill>
                  <a:srgbClr val="002060"/>
                </a:solidFill>
                <a:latin typeface="Century Gothic"/>
                <a:cs typeface="Century Gothic"/>
              </a:rPr>
              <a:t>i</a:t>
            </a:r>
            <a:r>
              <a:rPr lang="en-US" sz="1000" b="1" dirty="0">
                <a:solidFill>
                  <a:srgbClr val="002060"/>
                </a:solidFill>
                <a:latin typeface="Century Gothic"/>
                <a:cs typeface="Century Gothic"/>
              </a:rPr>
              <a:t>s</a:t>
            </a:r>
            <a:r>
              <a:rPr lang="en-US" sz="1000" b="1" spc="-14" dirty="0">
                <a:solidFill>
                  <a:srgbClr val="002060"/>
                </a:solidFill>
                <a:latin typeface="Century Gothic"/>
                <a:cs typeface="Century Gothic"/>
              </a:rPr>
              <a:t>u</a:t>
            </a:r>
            <a:r>
              <a:rPr lang="en-US" sz="1000" b="1" spc="-4" dirty="0">
                <a:solidFill>
                  <a:srgbClr val="002060"/>
                </a:solidFill>
                <a:latin typeface="Century Gothic"/>
                <a:cs typeface="Century Gothic"/>
              </a:rPr>
              <a:t>r</a:t>
            </a:r>
            <a:r>
              <a:rPr lang="en-US" sz="1000" b="1" dirty="0">
                <a:solidFill>
                  <a:srgbClr val="002060"/>
                </a:solidFill>
                <a:latin typeface="Century Gothic"/>
                <a:cs typeface="Century Gothic"/>
              </a:rPr>
              <a:t>e </a:t>
            </a:r>
            <a:r>
              <a:rPr lang="en-US" sz="1000" b="1" spc="-19" dirty="0" smtClean="0">
                <a:solidFill>
                  <a:srgbClr val="002060"/>
                </a:solidFill>
                <a:latin typeface="Century Gothic"/>
                <a:cs typeface="Century Gothic"/>
              </a:rPr>
              <a:t>ti</a:t>
            </a:r>
            <a:r>
              <a:rPr lang="en-US" sz="1000" b="1" spc="29" dirty="0" smtClean="0">
                <a:solidFill>
                  <a:srgbClr val="002060"/>
                </a:solidFill>
                <a:latin typeface="Century Gothic"/>
                <a:cs typeface="Century Gothic"/>
              </a:rPr>
              <a:t>m</a:t>
            </a:r>
            <a:r>
              <a:rPr lang="en-US" sz="1000" b="1" dirty="0" smtClean="0">
                <a:solidFill>
                  <a:srgbClr val="002060"/>
                </a:solidFill>
                <a:latin typeface="Century Gothic"/>
                <a:cs typeface="Century Gothic"/>
              </a:rPr>
              <a:t>e</a:t>
            </a:r>
            <a:r>
              <a:rPr lang="en-US" sz="1000" b="1" spc="-14" dirty="0" smtClean="0">
                <a:solidFill>
                  <a:srgbClr val="002060"/>
                </a:solidFill>
                <a:latin typeface="Century Gothic"/>
                <a:cs typeface="Century Gothic"/>
              </a:rPr>
              <a:t> </a:t>
            </a:r>
            <a:r>
              <a:rPr lang="en-US" sz="1000" b="1" spc="-25" dirty="0" smtClean="0">
                <a:solidFill>
                  <a:srgbClr val="002060"/>
                </a:solidFill>
                <a:latin typeface="Century Gothic"/>
                <a:cs typeface="Century Gothic"/>
              </a:rPr>
              <a:t>b</a:t>
            </a:r>
            <a:r>
              <a:rPr lang="en-US" sz="1000" b="1" dirty="0" smtClean="0">
                <a:solidFill>
                  <a:srgbClr val="002060"/>
                </a:solidFill>
                <a:latin typeface="Century Gothic"/>
                <a:cs typeface="Century Gothic"/>
              </a:rPr>
              <a:t>y</a:t>
            </a:r>
            <a:r>
              <a:rPr lang="en-US" sz="1000" b="1" spc="-24" dirty="0" smtClean="0">
                <a:solidFill>
                  <a:srgbClr val="002060"/>
                </a:solidFill>
                <a:latin typeface="Century Gothic"/>
                <a:cs typeface="Century Gothic"/>
              </a:rPr>
              <a:t> </a:t>
            </a:r>
            <a:r>
              <a:rPr lang="en-US" sz="1000" b="1" dirty="0">
                <a:solidFill>
                  <a:srgbClr val="002060"/>
                </a:solidFill>
                <a:latin typeface="Century Gothic"/>
                <a:cs typeface="Century Gothic"/>
              </a:rPr>
              <a:t>expe</a:t>
            </a:r>
            <a:r>
              <a:rPr lang="en-US" sz="1000" b="1" spc="-14" dirty="0">
                <a:solidFill>
                  <a:srgbClr val="002060"/>
                </a:solidFill>
                <a:latin typeface="Century Gothic"/>
                <a:cs typeface="Century Gothic"/>
              </a:rPr>
              <a:t>r</a:t>
            </a:r>
            <a:r>
              <a:rPr lang="en-US" sz="1000" b="1" spc="4" dirty="0">
                <a:solidFill>
                  <a:srgbClr val="002060"/>
                </a:solidFill>
                <a:latin typeface="Century Gothic"/>
                <a:cs typeface="Century Gothic"/>
              </a:rPr>
              <a:t>i</a:t>
            </a:r>
            <a:r>
              <a:rPr lang="en-US" sz="1000" b="1" dirty="0">
                <a:solidFill>
                  <a:srgbClr val="002060"/>
                </a:solidFill>
                <a:latin typeface="Century Gothic"/>
                <a:cs typeface="Century Gothic"/>
              </a:rPr>
              <a:t>e</a:t>
            </a:r>
            <a:r>
              <a:rPr lang="en-US" sz="1000" b="1" spc="4" dirty="0">
                <a:solidFill>
                  <a:srgbClr val="002060"/>
                </a:solidFill>
                <a:latin typeface="Century Gothic"/>
                <a:cs typeface="Century Gothic"/>
              </a:rPr>
              <a:t>n</a:t>
            </a:r>
            <a:r>
              <a:rPr lang="en-US" sz="1000" b="1" spc="-4" dirty="0">
                <a:solidFill>
                  <a:srgbClr val="002060"/>
                </a:solidFill>
                <a:latin typeface="Century Gothic"/>
                <a:cs typeface="Century Gothic"/>
              </a:rPr>
              <a:t>c</a:t>
            </a:r>
            <a:r>
              <a:rPr lang="en-US" sz="1000" b="1" spc="4" dirty="0">
                <a:solidFill>
                  <a:srgbClr val="002060"/>
                </a:solidFill>
                <a:latin typeface="Century Gothic"/>
                <a:cs typeface="Century Gothic"/>
              </a:rPr>
              <a:t>in</a:t>
            </a:r>
            <a:r>
              <a:rPr lang="en-US" sz="1000" b="1" dirty="0">
                <a:solidFill>
                  <a:srgbClr val="002060"/>
                </a:solidFill>
                <a:latin typeface="Century Gothic"/>
                <a:cs typeface="Century Gothic"/>
              </a:rPr>
              <a:t>g</a:t>
            </a:r>
            <a:r>
              <a:rPr lang="en-US" sz="1000" b="1" spc="-14" dirty="0">
                <a:solidFill>
                  <a:srgbClr val="002060"/>
                </a:solidFill>
                <a:latin typeface="Century Gothic"/>
                <a:cs typeface="Century Gothic"/>
              </a:rPr>
              <a:t> </a:t>
            </a:r>
            <a:r>
              <a:rPr lang="en-US" sz="1000" b="1" spc="-9" dirty="0">
                <a:solidFill>
                  <a:srgbClr val="002060"/>
                </a:solidFill>
                <a:latin typeface="Century Gothic"/>
                <a:cs typeface="Century Gothic"/>
              </a:rPr>
              <a:t>a</a:t>
            </a:r>
            <a:r>
              <a:rPr lang="en-US" sz="1000" b="1" spc="4" dirty="0">
                <a:solidFill>
                  <a:srgbClr val="002060"/>
                </a:solidFill>
                <a:latin typeface="Century Gothic"/>
                <a:cs typeface="Century Gothic"/>
              </a:rPr>
              <a:t>n</a:t>
            </a:r>
            <a:r>
              <a:rPr lang="en-US" sz="1000" b="1" dirty="0">
                <a:solidFill>
                  <a:srgbClr val="002060"/>
                </a:solidFill>
                <a:latin typeface="Century Gothic"/>
                <a:cs typeface="Century Gothic"/>
              </a:rPr>
              <a:t>y</a:t>
            </a:r>
            <a:r>
              <a:rPr lang="en-US" sz="1000" b="1" spc="-25" dirty="0">
                <a:solidFill>
                  <a:srgbClr val="002060"/>
                </a:solidFill>
                <a:latin typeface="Century Gothic"/>
                <a:cs typeface="Century Gothic"/>
              </a:rPr>
              <a:t> </a:t>
            </a:r>
            <a:r>
              <a:rPr lang="en-US" sz="1000" b="1" spc="4" dirty="0" smtClean="0">
                <a:solidFill>
                  <a:srgbClr val="002060"/>
                </a:solidFill>
                <a:latin typeface="Century Gothic"/>
                <a:cs typeface="Century Gothic"/>
              </a:rPr>
              <a:t>o</a:t>
            </a:r>
            <a:r>
              <a:rPr lang="en-US" sz="1000" b="1" dirty="0" smtClean="0">
                <a:solidFill>
                  <a:srgbClr val="002060"/>
                </a:solidFill>
                <a:latin typeface="Century Gothic"/>
                <a:cs typeface="Century Gothic"/>
              </a:rPr>
              <a:t>f </a:t>
            </a:r>
            <a:r>
              <a:rPr lang="en-US" sz="1000" b="1" spc="-19" dirty="0" smtClean="0">
                <a:solidFill>
                  <a:srgbClr val="002060"/>
                </a:solidFill>
                <a:latin typeface="Century Gothic"/>
                <a:cs typeface="Century Gothic"/>
              </a:rPr>
              <a:t>t</a:t>
            </a:r>
            <a:r>
              <a:rPr lang="en-US" sz="1000" b="1" spc="4" dirty="0" smtClean="0">
                <a:solidFill>
                  <a:srgbClr val="002060"/>
                </a:solidFill>
                <a:latin typeface="Century Gothic"/>
                <a:cs typeface="Century Gothic"/>
              </a:rPr>
              <a:t>h</a:t>
            </a:r>
            <a:r>
              <a:rPr lang="en-US" sz="1000" b="1" dirty="0" smtClean="0">
                <a:solidFill>
                  <a:srgbClr val="002060"/>
                </a:solidFill>
                <a:latin typeface="Century Gothic"/>
                <a:cs typeface="Century Gothic"/>
              </a:rPr>
              <a:t>e </a:t>
            </a:r>
            <a:r>
              <a:rPr lang="en-US" sz="1000" b="1" spc="4" dirty="0">
                <a:solidFill>
                  <a:srgbClr val="002060"/>
                </a:solidFill>
                <a:latin typeface="Century Gothic"/>
                <a:cs typeface="Century Gothic"/>
              </a:rPr>
              <a:t>h</a:t>
            </a:r>
            <a:r>
              <a:rPr lang="en-US" sz="1000" b="1" spc="9" dirty="0">
                <a:solidFill>
                  <a:srgbClr val="002060"/>
                </a:solidFill>
                <a:latin typeface="Century Gothic"/>
                <a:cs typeface="Century Gothic"/>
              </a:rPr>
              <a:t>o</a:t>
            </a:r>
            <a:r>
              <a:rPr lang="en-US" sz="1000" b="1" spc="-19" dirty="0">
                <a:solidFill>
                  <a:srgbClr val="002060"/>
                </a:solidFill>
                <a:latin typeface="Century Gothic"/>
                <a:cs typeface="Century Gothic"/>
              </a:rPr>
              <a:t>t</a:t>
            </a:r>
            <a:r>
              <a:rPr lang="en-US" sz="1000" b="1" spc="-9" dirty="0">
                <a:solidFill>
                  <a:srgbClr val="002060"/>
                </a:solidFill>
                <a:latin typeface="Century Gothic"/>
                <a:cs typeface="Century Gothic"/>
              </a:rPr>
              <a:t>e</a:t>
            </a:r>
            <a:r>
              <a:rPr lang="en-US" sz="1000" b="1" dirty="0">
                <a:solidFill>
                  <a:srgbClr val="002060"/>
                </a:solidFill>
                <a:latin typeface="Century Gothic"/>
                <a:cs typeface="Century Gothic"/>
              </a:rPr>
              <a:t>l</a:t>
            </a:r>
            <a:r>
              <a:rPr lang="en-US" sz="1000" b="1" spc="14" dirty="0">
                <a:solidFill>
                  <a:srgbClr val="002060"/>
                </a:solidFill>
                <a:latin typeface="Century Gothic"/>
                <a:cs typeface="Century Gothic"/>
              </a:rPr>
              <a:t> </a:t>
            </a:r>
            <a:r>
              <a:rPr lang="en-US" sz="1000" b="1" spc="4" dirty="0">
                <a:solidFill>
                  <a:srgbClr val="002060"/>
                </a:solidFill>
                <a:latin typeface="Century Gothic"/>
                <a:cs typeface="Century Gothic"/>
              </a:rPr>
              <a:t>f</a:t>
            </a:r>
            <a:r>
              <a:rPr lang="en-US" sz="1000" b="1" spc="-9" dirty="0">
                <a:solidFill>
                  <a:srgbClr val="002060"/>
                </a:solidFill>
                <a:latin typeface="Century Gothic"/>
                <a:cs typeface="Century Gothic"/>
              </a:rPr>
              <a:t>ac</a:t>
            </a:r>
            <a:r>
              <a:rPr lang="en-US" sz="1000" b="1" spc="-19" dirty="0">
                <a:solidFill>
                  <a:srgbClr val="002060"/>
                </a:solidFill>
                <a:latin typeface="Century Gothic"/>
                <a:cs typeface="Century Gothic"/>
              </a:rPr>
              <a:t>i</a:t>
            </a:r>
            <a:r>
              <a:rPr lang="en-US" sz="1000" b="1" spc="14" dirty="0">
                <a:solidFill>
                  <a:srgbClr val="002060"/>
                </a:solidFill>
                <a:latin typeface="Century Gothic"/>
                <a:cs typeface="Century Gothic"/>
              </a:rPr>
              <a:t>l</a:t>
            </a:r>
            <a:r>
              <a:rPr lang="en-US" sz="1000" b="1" spc="4" dirty="0">
                <a:solidFill>
                  <a:srgbClr val="002060"/>
                </a:solidFill>
                <a:latin typeface="Century Gothic"/>
                <a:cs typeface="Century Gothic"/>
              </a:rPr>
              <a:t>i</a:t>
            </a:r>
            <a:r>
              <a:rPr lang="en-US" sz="1000" b="1" spc="-19" dirty="0">
                <a:solidFill>
                  <a:srgbClr val="002060"/>
                </a:solidFill>
                <a:latin typeface="Century Gothic"/>
                <a:cs typeface="Century Gothic"/>
              </a:rPr>
              <a:t>t</a:t>
            </a:r>
            <a:r>
              <a:rPr lang="en-US" sz="1000" b="1" spc="4" dirty="0">
                <a:solidFill>
                  <a:srgbClr val="002060"/>
                </a:solidFill>
                <a:latin typeface="Century Gothic"/>
                <a:cs typeface="Century Gothic"/>
              </a:rPr>
              <a:t>i</a:t>
            </a:r>
            <a:r>
              <a:rPr lang="en-US" sz="1000" b="1" dirty="0">
                <a:solidFill>
                  <a:srgbClr val="002060"/>
                </a:solidFill>
                <a:latin typeface="Century Gothic"/>
                <a:cs typeface="Century Gothic"/>
              </a:rPr>
              <a:t>es</a:t>
            </a:r>
          </a:p>
          <a:p>
            <a:pPr marL="12700">
              <a:lnSpc>
                <a:spcPts val="1200"/>
              </a:lnSpc>
            </a:pPr>
            <a:r>
              <a:rPr lang="en-US" sz="1000" b="1" dirty="0">
                <a:solidFill>
                  <a:srgbClr val="002060"/>
                </a:solidFill>
                <a:latin typeface="Century Gothic"/>
                <a:cs typeface="Century Gothic"/>
              </a:rPr>
              <a:t>-</a:t>
            </a:r>
            <a:r>
              <a:rPr lang="en-US" sz="1000" b="1" spc="-4" dirty="0">
                <a:solidFill>
                  <a:srgbClr val="002060"/>
                </a:solidFill>
                <a:latin typeface="Century Gothic"/>
                <a:cs typeface="Century Gothic"/>
              </a:rPr>
              <a:t> </a:t>
            </a:r>
            <a:r>
              <a:rPr lang="en-US" sz="1000" b="1" spc="4" dirty="0">
                <a:solidFill>
                  <a:srgbClr val="002060"/>
                </a:solidFill>
                <a:latin typeface="Century Gothic"/>
                <a:cs typeface="Century Gothic"/>
              </a:rPr>
              <a:t>0</a:t>
            </a:r>
            <a:r>
              <a:rPr lang="en-US" sz="1000" b="1" dirty="0">
                <a:solidFill>
                  <a:srgbClr val="002060"/>
                </a:solidFill>
                <a:latin typeface="Century Gothic"/>
                <a:cs typeface="Century Gothic"/>
              </a:rPr>
              <a:t>3</a:t>
            </a:r>
            <a:r>
              <a:rPr lang="en-US" sz="1000" b="1" spc="4" dirty="0">
                <a:solidFill>
                  <a:srgbClr val="002060"/>
                </a:solidFill>
                <a:latin typeface="Century Gothic"/>
                <a:cs typeface="Century Gothic"/>
              </a:rPr>
              <a:t> </a:t>
            </a:r>
            <a:r>
              <a:rPr lang="en-US" sz="1000" b="1" spc="-25" dirty="0">
                <a:solidFill>
                  <a:srgbClr val="002060"/>
                </a:solidFill>
                <a:latin typeface="Century Gothic"/>
                <a:cs typeface="Century Gothic"/>
              </a:rPr>
              <a:t>s</a:t>
            </a:r>
            <a:r>
              <a:rPr lang="en-US" sz="1000" b="1" spc="9" dirty="0">
                <a:solidFill>
                  <a:srgbClr val="002060"/>
                </a:solidFill>
                <a:latin typeface="Century Gothic"/>
                <a:cs typeface="Century Gothic"/>
              </a:rPr>
              <a:t>w</a:t>
            </a:r>
            <a:r>
              <a:rPr lang="en-US" sz="1000" b="1" spc="-19" dirty="0">
                <a:solidFill>
                  <a:srgbClr val="002060"/>
                </a:solidFill>
                <a:latin typeface="Century Gothic"/>
                <a:cs typeface="Century Gothic"/>
              </a:rPr>
              <a:t>i</a:t>
            </a:r>
            <a:r>
              <a:rPr lang="en-US" sz="1000" b="1" spc="9" dirty="0">
                <a:solidFill>
                  <a:srgbClr val="002060"/>
                </a:solidFill>
                <a:latin typeface="Century Gothic"/>
                <a:cs typeface="Century Gothic"/>
              </a:rPr>
              <a:t>mm</a:t>
            </a:r>
            <a:r>
              <a:rPr lang="en-US" sz="1000" b="1" spc="-19" dirty="0">
                <a:solidFill>
                  <a:srgbClr val="002060"/>
                </a:solidFill>
                <a:latin typeface="Century Gothic"/>
                <a:cs typeface="Century Gothic"/>
              </a:rPr>
              <a:t>i</a:t>
            </a:r>
            <a:r>
              <a:rPr lang="en-US" sz="1000" b="1" spc="4" dirty="0">
                <a:solidFill>
                  <a:srgbClr val="002060"/>
                </a:solidFill>
                <a:latin typeface="Century Gothic"/>
                <a:cs typeface="Century Gothic"/>
              </a:rPr>
              <a:t>n</a:t>
            </a:r>
            <a:r>
              <a:rPr lang="en-US" sz="1000" b="1" dirty="0">
                <a:solidFill>
                  <a:srgbClr val="002060"/>
                </a:solidFill>
                <a:latin typeface="Century Gothic"/>
                <a:cs typeface="Century Gothic"/>
              </a:rPr>
              <a:t>g</a:t>
            </a:r>
            <a:r>
              <a:rPr lang="en-US" sz="1000" b="1" spc="-14" dirty="0">
                <a:solidFill>
                  <a:srgbClr val="002060"/>
                </a:solidFill>
                <a:latin typeface="Century Gothic"/>
                <a:cs typeface="Century Gothic"/>
              </a:rPr>
              <a:t> </a:t>
            </a:r>
            <a:r>
              <a:rPr lang="en-US" sz="1000" b="1" spc="-25" dirty="0">
                <a:solidFill>
                  <a:srgbClr val="002060"/>
                </a:solidFill>
                <a:latin typeface="Century Gothic"/>
                <a:cs typeface="Century Gothic"/>
              </a:rPr>
              <a:t>p</a:t>
            </a:r>
            <a:r>
              <a:rPr lang="en-US" sz="1000" b="1" spc="-4" dirty="0">
                <a:solidFill>
                  <a:srgbClr val="002060"/>
                </a:solidFill>
                <a:latin typeface="Century Gothic"/>
                <a:cs typeface="Century Gothic"/>
              </a:rPr>
              <a:t>oo</a:t>
            </a:r>
            <a:r>
              <a:rPr lang="en-US" sz="1000" b="1" spc="29" dirty="0">
                <a:solidFill>
                  <a:srgbClr val="002060"/>
                </a:solidFill>
                <a:latin typeface="Century Gothic"/>
                <a:cs typeface="Century Gothic"/>
              </a:rPr>
              <a:t>l</a:t>
            </a:r>
            <a:r>
              <a:rPr lang="en-US" sz="1000" b="1" dirty="0">
                <a:solidFill>
                  <a:srgbClr val="002060"/>
                </a:solidFill>
                <a:latin typeface="Century Gothic"/>
                <a:cs typeface="Century Gothic"/>
              </a:rPr>
              <a:t>s,</a:t>
            </a:r>
            <a:r>
              <a:rPr lang="en-US" sz="1000" b="1" spc="-39" dirty="0">
                <a:solidFill>
                  <a:srgbClr val="002060"/>
                </a:solidFill>
                <a:latin typeface="Century Gothic"/>
                <a:cs typeface="Century Gothic"/>
              </a:rPr>
              <a:t> </a:t>
            </a:r>
            <a:r>
              <a:rPr lang="en-US" sz="1000" b="1" dirty="0">
                <a:solidFill>
                  <a:srgbClr val="002060"/>
                </a:solidFill>
                <a:latin typeface="Century Gothic"/>
                <a:cs typeface="Century Gothic"/>
              </a:rPr>
              <a:t>2</a:t>
            </a:r>
            <a:r>
              <a:rPr lang="en-US" sz="1000" b="1" spc="14" dirty="0">
                <a:solidFill>
                  <a:srgbClr val="002060"/>
                </a:solidFill>
                <a:latin typeface="Century Gothic"/>
                <a:cs typeface="Century Gothic"/>
              </a:rPr>
              <a:t> </a:t>
            </a:r>
            <a:r>
              <a:rPr lang="en-US" sz="1000" b="1" spc="-14" dirty="0">
                <a:solidFill>
                  <a:srgbClr val="002060"/>
                </a:solidFill>
                <a:latin typeface="Century Gothic"/>
                <a:cs typeface="Century Gothic"/>
              </a:rPr>
              <a:t>(</a:t>
            </a:r>
            <a:r>
              <a:rPr lang="en-US" sz="1000" b="1" spc="4" dirty="0">
                <a:solidFill>
                  <a:srgbClr val="002060"/>
                </a:solidFill>
                <a:latin typeface="Century Gothic"/>
                <a:cs typeface="Century Gothic"/>
              </a:rPr>
              <a:t>o</a:t>
            </a:r>
            <a:r>
              <a:rPr lang="en-US" sz="1000" b="1" spc="9" dirty="0">
                <a:solidFill>
                  <a:srgbClr val="002060"/>
                </a:solidFill>
                <a:latin typeface="Century Gothic"/>
                <a:cs typeface="Century Gothic"/>
              </a:rPr>
              <a:t>n</a:t>
            </a:r>
            <a:r>
              <a:rPr lang="en-US" sz="1000" b="1" dirty="0">
                <a:solidFill>
                  <a:srgbClr val="002060"/>
                </a:solidFill>
                <a:latin typeface="Century Gothic"/>
                <a:cs typeface="Century Gothic"/>
              </a:rPr>
              <a:t>e</a:t>
            </a:r>
            <a:r>
              <a:rPr lang="en-US" sz="1000" b="1" spc="-14" dirty="0">
                <a:solidFill>
                  <a:srgbClr val="002060"/>
                </a:solidFill>
                <a:latin typeface="Century Gothic"/>
                <a:cs typeface="Century Gothic"/>
              </a:rPr>
              <a:t> </a:t>
            </a:r>
            <a:r>
              <a:rPr lang="en-US" sz="1000" b="1" spc="4" dirty="0">
                <a:solidFill>
                  <a:srgbClr val="002060"/>
                </a:solidFill>
                <a:latin typeface="Century Gothic"/>
                <a:cs typeface="Century Gothic"/>
              </a:rPr>
              <a:t>h</a:t>
            </a:r>
            <a:r>
              <a:rPr lang="en-US" sz="1000" b="1" spc="-9" dirty="0">
                <a:solidFill>
                  <a:srgbClr val="002060"/>
                </a:solidFill>
                <a:latin typeface="Century Gothic"/>
                <a:cs typeface="Century Gothic"/>
              </a:rPr>
              <a:t>e</a:t>
            </a:r>
            <a:r>
              <a:rPr lang="en-US" sz="1000" b="1" dirty="0">
                <a:solidFill>
                  <a:srgbClr val="002060"/>
                </a:solidFill>
                <a:latin typeface="Century Gothic"/>
                <a:cs typeface="Century Gothic"/>
              </a:rPr>
              <a:t>a</a:t>
            </a:r>
            <a:r>
              <a:rPr lang="en-US" sz="1000" b="1" spc="-19" dirty="0">
                <a:solidFill>
                  <a:srgbClr val="002060"/>
                </a:solidFill>
                <a:latin typeface="Century Gothic"/>
                <a:cs typeface="Century Gothic"/>
              </a:rPr>
              <a:t>t</a:t>
            </a:r>
            <a:r>
              <a:rPr lang="en-US" sz="1000" b="1" dirty="0">
                <a:solidFill>
                  <a:srgbClr val="002060"/>
                </a:solidFill>
                <a:latin typeface="Century Gothic"/>
                <a:cs typeface="Century Gothic"/>
              </a:rPr>
              <a:t>ed)</a:t>
            </a:r>
            <a:r>
              <a:rPr lang="en-US" sz="1000" b="1" spc="-44" dirty="0">
                <a:solidFill>
                  <a:srgbClr val="002060"/>
                </a:solidFill>
                <a:latin typeface="Century Gothic"/>
                <a:cs typeface="Century Gothic"/>
              </a:rPr>
              <a:t> </a:t>
            </a:r>
            <a:r>
              <a:rPr lang="en-US" sz="1000" b="1" spc="4" dirty="0">
                <a:solidFill>
                  <a:srgbClr val="002060"/>
                </a:solidFill>
                <a:latin typeface="Century Gothic"/>
                <a:cs typeface="Century Gothic"/>
              </a:rPr>
              <a:t>f</a:t>
            </a:r>
            <a:r>
              <a:rPr lang="en-US" sz="1000" b="1" spc="9" dirty="0">
                <a:solidFill>
                  <a:srgbClr val="002060"/>
                </a:solidFill>
                <a:latin typeface="Century Gothic"/>
                <a:cs typeface="Century Gothic"/>
              </a:rPr>
              <a:t>o</a:t>
            </a:r>
            <a:r>
              <a:rPr lang="en-US" sz="1000" b="1" dirty="0">
                <a:solidFill>
                  <a:srgbClr val="002060"/>
                </a:solidFill>
                <a:latin typeface="Century Gothic"/>
                <a:cs typeface="Century Gothic"/>
              </a:rPr>
              <a:t>r</a:t>
            </a:r>
            <a:r>
              <a:rPr lang="en-US" sz="1000" b="1" spc="-4" dirty="0">
                <a:solidFill>
                  <a:srgbClr val="002060"/>
                </a:solidFill>
                <a:latin typeface="Century Gothic"/>
                <a:cs typeface="Century Gothic"/>
              </a:rPr>
              <a:t> </a:t>
            </a:r>
            <a:r>
              <a:rPr lang="en-US" sz="1000" b="1" dirty="0">
                <a:solidFill>
                  <a:srgbClr val="002060"/>
                </a:solidFill>
                <a:latin typeface="Century Gothic"/>
                <a:cs typeface="Century Gothic"/>
              </a:rPr>
              <a:t>ad</a:t>
            </a:r>
            <a:r>
              <a:rPr lang="en-US" sz="1000" b="1" spc="-4" dirty="0">
                <a:solidFill>
                  <a:srgbClr val="002060"/>
                </a:solidFill>
                <a:latin typeface="Century Gothic"/>
                <a:cs typeface="Century Gothic"/>
              </a:rPr>
              <a:t>u</a:t>
            </a:r>
            <a:r>
              <a:rPr lang="en-US" sz="1000" b="1" spc="29" dirty="0">
                <a:solidFill>
                  <a:srgbClr val="002060"/>
                </a:solidFill>
                <a:latin typeface="Century Gothic"/>
                <a:cs typeface="Century Gothic"/>
              </a:rPr>
              <a:t>l</a:t>
            </a:r>
            <a:r>
              <a:rPr lang="en-US" sz="1000" b="1" spc="-19" dirty="0">
                <a:solidFill>
                  <a:srgbClr val="002060"/>
                </a:solidFill>
                <a:latin typeface="Century Gothic"/>
                <a:cs typeface="Century Gothic"/>
              </a:rPr>
              <a:t>t</a:t>
            </a:r>
            <a:r>
              <a:rPr lang="en-US" sz="1000" b="1" dirty="0">
                <a:solidFill>
                  <a:srgbClr val="002060"/>
                </a:solidFill>
                <a:latin typeface="Century Gothic"/>
                <a:cs typeface="Century Gothic"/>
              </a:rPr>
              <a:t>s</a:t>
            </a:r>
          </a:p>
          <a:p>
            <a:pPr marL="12700" marR="20116">
              <a:lnSpc>
                <a:spcPct val="102172"/>
              </a:lnSpc>
            </a:pPr>
            <a:r>
              <a:rPr lang="en-US" sz="1000" b="1" dirty="0">
                <a:solidFill>
                  <a:srgbClr val="002060"/>
                </a:solidFill>
                <a:latin typeface="Century Gothic"/>
                <a:cs typeface="Century Gothic"/>
              </a:rPr>
              <a:t>a</a:t>
            </a:r>
            <a:r>
              <a:rPr lang="en-US" sz="1000" b="1" spc="4" dirty="0">
                <a:solidFill>
                  <a:srgbClr val="002060"/>
                </a:solidFill>
                <a:latin typeface="Century Gothic"/>
                <a:cs typeface="Century Gothic"/>
              </a:rPr>
              <a:t>n</a:t>
            </a:r>
            <a:r>
              <a:rPr lang="en-US" sz="1000" b="1" dirty="0">
                <a:solidFill>
                  <a:srgbClr val="002060"/>
                </a:solidFill>
                <a:latin typeface="Century Gothic"/>
                <a:cs typeface="Century Gothic"/>
              </a:rPr>
              <a:t>d</a:t>
            </a:r>
            <a:r>
              <a:rPr lang="en-US" sz="1000" b="1" spc="-4" dirty="0">
                <a:solidFill>
                  <a:srgbClr val="002060"/>
                </a:solidFill>
                <a:latin typeface="Century Gothic"/>
                <a:cs typeface="Century Gothic"/>
              </a:rPr>
              <a:t> </a:t>
            </a:r>
            <a:r>
              <a:rPr lang="en-US" sz="1000" b="1" dirty="0">
                <a:solidFill>
                  <a:srgbClr val="002060"/>
                </a:solidFill>
                <a:latin typeface="Century Gothic"/>
                <a:cs typeface="Century Gothic"/>
              </a:rPr>
              <a:t>1</a:t>
            </a:r>
            <a:r>
              <a:rPr lang="en-US" sz="1000" b="1" spc="4" dirty="0">
                <a:solidFill>
                  <a:srgbClr val="002060"/>
                </a:solidFill>
                <a:latin typeface="Century Gothic"/>
                <a:cs typeface="Century Gothic"/>
              </a:rPr>
              <a:t> </a:t>
            </a:r>
            <a:r>
              <a:rPr lang="en-US" sz="1000" b="1" spc="-19" dirty="0">
                <a:solidFill>
                  <a:srgbClr val="002060"/>
                </a:solidFill>
                <a:latin typeface="Century Gothic"/>
                <a:cs typeface="Century Gothic"/>
              </a:rPr>
              <a:t>f</a:t>
            </a:r>
            <a:r>
              <a:rPr lang="en-US" sz="1000" b="1" spc="4" dirty="0">
                <a:solidFill>
                  <a:srgbClr val="002060"/>
                </a:solidFill>
                <a:latin typeface="Century Gothic"/>
                <a:cs typeface="Century Gothic"/>
              </a:rPr>
              <a:t>o</a:t>
            </a:r>
            <a:r>
              <a:rPr lang="en-US" sz="1000" b="1" dirty="0">
                <a:solidFill>
                  <a:srgbClr val="002060"/>
                </a:solidFill>
                <a:latin typeface="Century Gothic"/>
                <a:cs typeface="Century Gothic"/>
              </a:rPr>
              <a:t>r</a:t>
            </a:r>
            <a:r>
              <a:rPr lang="en-US" sz="1000" b="1" spc="-19" dirty="0">
                <a:solidFill>
                  <a:srgbClr val="002060"/>
                </a:solidFill>
                <a:latin typeface="Century Gothic"/>
                <a:cs typeface="Century Gothic"/>
              </a:rPr>
              <a:t> </a:t>
            </a:r>
            <a:r>
              <a:rPr lang="en-US" sz="1000" b="1" spc="-9" dirty="0">
                <a:solidFill>
                  <a:srgbClr val="002060"/>
                </a:solidFill>
                <a:latin typeface="Century Gothic"/>
                <a:cs typeface="Century Gothic"/>
              </a:rPr>
              <a:t>c</a:t>
            </a:r>
            <a:r>
              <a:rPr lang="en-US" sz="1000" b="1" spc="4" dirty="0">
                <a:solidFill>
                  <a:srgbClr val="002060"/>
                </a:solidFill>
                <a:latin typeface="Century Gothic"/>
                <a:cs typeface="Century Gothic"/>
              </a:rPr>
              <a:t>h</a:t>
            </a:r>
            <a:r>
              <a:rPr lang="en-US" sz="1000" b="1" spc="-19" dirty="0">
                <a:solidFill>
                  <a:srgbClr val="002060"/>
                </a:solidFill>
                <a:latin typeface="Century Gothic"/>
                <a:cs typeface="Century Gothic"/>
              </a:rPr>
              <a:t>i</a:t>
            </a:r>
            <a:r>
              <a:rPr lang="en-US" sz="1000" b="1" spc="14" dirty="0">
                <a:solidFill>
                  <a:srgbClr val="002060"/>
                </a:solidFill>
                <a:latin typeface="Century Gothic"/>
                <a:cs typeface="Century Gothic"/>
              </a:rPr>
              <a:t>l</a:t>
            </a:r>
            <a:r>
              <a:rPr lang="en-US" sz="1000" b="1" dirty="0">
                <a:solidFill>
                  <a:srgbClr val="002060"/>
                </a:solidFill>
                <a:latin typeface="Century Gothic"/>
                <a:cs typeface="Century Gothic"/>
              </a:rPr>
              <a:t>d</a:t>
            </a:r>
            <a:r>
              <a:rPr lang="en-US" sz="1000" b="1" spc="-4" dirty="0">
                <a:solidFill>
                  <a:srgbClr val="002060"/>
                </a:solidFill>
                <a:latin typeface="Century Gothic"/>
                <a:cs typeface="Century Gothic"/>
              </a:rPr>
              <a:t>r</a:t>
            </a:r>
            <a:r>
              <a:rPr lang="en-US" sz="1000" b="1" spc="-14" dirty="0">
                <a:solidFill>
                  <a:srgbClr val="002060"/>
                </a:solidFill>
                <a:latin typeface="Century Gothic"/>
                <a:cs typeface="Century Gothic"/>
              </a:rPr>
              <a:t>e</a:t>
            </a:r>
            <a:r>
              <a:rPr lang="en-US" sz="1000" b="1" spc="4" dirty="0">
                <a:solidFill>
                  <a:srgbClr val="002060"/>
                </a:solidFill>
                <a:latin typeface="Century Gothic"/>
                <a:cs typeface="Century Gothic"/>
              </a:rPr>
              <a:t>n</a:t>
            </a:r>
            <a:r>
              <a:rPr lang="en-US" sz="1000" b="1" dirty="0" smtClean="0">
                <a:solidFill>
                  <a:srgbClr val="002060"/>
                </a:solidFill>
                <a:latin typeface="Century Gothic"/>
                <a:cs typeface="Century Gothic"/>
              </a:rPr>
              <a:t>.</a:t>
            </a:r>
          </a:p>
          <a:p>
            <a:pPr marL="12700" marR="20116">
              <a:lnSpc>
                <a:spcPct val="102172"/>
              </a:lnSpc>
            </a:pPr>
            <a:endParaRPr lang="en-US" sz="1000" b="1" dirty="0">
              <a:solidFill>
                <a:srgbClr val="002060"/>
              </a:solidFill>
              <a:latin typeface="Century Gothic"/>
              <a:cs typeface="Century Gothic"/>
            </a:endParaRPr>
          </a:p>
          <a:p>
            <a:pPr marL="12700" marR="20116">
              <a:lnSpc>
                <a:spcPts val="1225"/>
              </a:lnSpc>
              <a:spcBef>
                <a:spcPts val="61"/>
              </a:spcBef>
            </a:pPr>
            <a:r>
              <a:rPr lang="en-US" sz="1000" b="1" dirty="0">
                <a:solidFill>
                  <a:srgbClr val="002060"/>
                </a:solidFill>
                <a:latin typeface="Century Gothic"/>
                <a:cs typeface="Century Gothic"/>
              </a:rPr>
              <a:t>-</a:t>
            </a:r>
            <a:r>
              <a:rPr lang="en-US" sz="1000" b="1" spc="-4" dirty="0">
                <a:solidFill>
                  <a:srgbClr val="002060"/>
                </a:solidFill>
                <a:latin typeface="Century Gothic"/>
                <a:cs typeface="Century Gothic"/>
              </a:rPr>
              <a:t> </a:t>
            </a:r>
            <a:r>
              <a:rPr lang="en-US" sz="1000" b="1" dirty="0">
                <a:solidFill>
                  <a:srgbClr val="002060"/>
                </a:solidFill>
                <a:latin typeface="Century Gothic"/>
                <a:cs typeface="Century Gothic"/>
              </a:rPr>
              <a:t>A</a:t>
            </a:r>
            <a:r>
              <a:rPr lang="en-US" sz="1000" b="1" spc="-25" dirty="0">
                <a:solidFill>
                  <a:srgbClr val="002060"/>
                </a:solidFill>
                <a:latin typeface="Century Gothic"/>
                <a:cs typeface="Century Gothic"/>
              </a:rPr>
              <a:t> </a:t>
            </a:r>
            <a:r>
              <a:rPr lang="en-US" sz="1000" b="1" dirty="0">
                <a:solidFill>
                  <a:srgbClr val="002060"/>
                </a:solidFill>
                <a:latin typeface="Century Gothic"/>
                <a:cs typeface="Century Gothic"/>
              </a:rPr>
              <a:t>bea</a:t>
            </a:r>
            <a:r>
              <a:rPr lang="en-US" sz="1000" b="1" spc="-4" dirty="0">
                <a:solidFill>
                  <a:srgbClr val="002060"/>
                </a:solidFill>
                <a:latin typeface="Century Gothic"/>
                <a:cs typeface="Century Gothic"/>
              </a:rPr>
              <a:t>u</a:t>
            </a:r>
            <a:r>
              <a:rPr lang="en-US" sz="1000" b="1" spc="-19" dirty="0">
                <a:solidFill>
                  <a:srgbClr val="002060"/>
                </a:solidFill>
                <a:latin typeface="Century Gothic"/>
                <a:cs typeface="Century Gothic"/>
              </a:rPr>
              <a:t>t</a:t>
            </a:r>
            <a:r>
              <a:rPr lang="en-US" sz="1000" b="1" spc="4" dirty="0">
                <a:solidFill>
                  <a:srgbClr val="002060"/>
                </a:solidFill>
                <a:latin typeface="Century Gothic"/>
                <a:cs typeface="Century Gothic"/>
              </a:rPr>
              <a:t>if</a:t>
            </a:r>
            <a:r>
              <a:rPr lang="en-US" sz="1000" b="1" spc="-14" dirty="0">
                <a:solidFill>
                  <a:srgbClr val="002060"/>
                </a:solidFill>
                <a:latin typeface="Century Gothic"/>
                <a:cs typeface="Century Gothic"/>
              </a:rPr>
              <a:t>u</a:t>
            </a:r>
            <a:r>
              <a:rPr lang="en-US" sz="1000" b="1" dirty="0">
                <a:solidFill>
                  <a:srgbClr val="002060"/>
                </a:solidFill>
                <a:latin typeface="Century Gothic"/>
                <a:cs typeface="Century Gothic"/>
              </a:rPr>
              <a:t>l</a:t>
            </a:r>
            <a:r>
              <a:rPr lang="en-US" sz="1000" b="1" spc="24" dirty="0">
                <a:solidFill>
                  <a:srgbClr val="002060"/>
                </a:solidFill>
                <a:latin typeface="Century Gothic"/>
                <a:cs typeface="Century Gothic"/>
              </a:rPr>
              <a:t> </a:t>
            </a:r>
            <a:r>
              <a:rPr lang="en-US" sz="1000" b="1" spc="-9" dirty="0">
                <a:solidFill>
                  <a:srgbClr val="002060"/>
                </a:solidFill>
                <a:latin typeface="Century Gothic"/>
                <a:cs typeface="Century Gothic"/>
              </a:rPr>
              <a:t>250</a:t>
            </a:r>
            <a:r>
              <a:rPr lang="en-US" sz="1000" b="1" dirty="0">
                <a:solidFill>
                  <a:srgbClr val="002060"/>
                </a:solidFill>
                <a:latin typeface="Century Gothic"/>
                <a:cs typeface="Century Gothic"/>
              </a:rPr>
              <a:t>m</a:t>
            </a:r>
            <a:r>
              <a:rPr lang="en-US" sz="1000" b="1" spc="4" dirty="0">
                <a:solidFill>
                  <a:srgbClr val="002060"/>
                </a:solidFill>
                <a:latin typeface="Century Gothic"/>
                <a:cs typeface="Century Gothic"/>
              </a:rPr>
              <a:t> S</a:t>
            </a:r>
            <a:r>
              <a:rPr lang="en-US" sz="1000" b="1" spc="-9" dirty="0">
                <a:solidFill>
                  <a:srgbClr val="002060"/>
                </a:solidFill>
                <a:latin typeface="Century Gothic"/>
                <a:cs typeface="Century Gothic"/>
              </a:rPr>
              <a:t>a</a:t>
            </a:r>
            <a:r>
              <a:rPr lang="en-US" sz="1000" b="1" spc="-4" dirty="0">
                <a:solidFill>
                  <a:srgbClr val="002060"/>
                </a:solidFill>
                <a:latin typeface="Century Gothic"/>
                <a:cs typeface="Century Gothic"/>
              </a:rPr>
              <a:t>n</a:t>
            </a:r>
            <a:r>
              <a:rPr lang="en-US" sz="1000" b="1" spc="-25" dirty="0">
                <a:solidFill>
                  <a:srgbClr val="002060"/>
                </a:solidFill>
                <a:latin typeface="Century Gothic"/>
                <a:cs typeface="Century Gothic"/>
              </a:rPr>
              <a:t>d</a:t>
            </a:r>
            <a:r>
              <a:rPr lang="en-US" sz="1000" b="1" dirty="0">
                <a:solidFill>
                  <a:srgbClr val="002060"/>
                </a:solidFill>
                <a:latin typeface="Century Gothic"/>
                <a:cs typeface="Century Gothic"/>
              </a:rPr>
              <a:t>y</a:t>
            </a:r>
            <a:r>
              <a:rPr lang="en-US" sz="1000" b="1" spc="-25" dirty="0">
                <a:solidFill>
                  <a:srgbClr val="002060"/>
                </a:solidFill>
                <a:latin typeface="Century Gothic"/>
                <a:cs typeface="Century Gothic"/>
              </a:rPr>
              <a:t> </a:t>
            </a:r>
            <a:r>
              <a:rPr lang="en-US" sz="1000" b="1" dirty="0" smtClean="0">
                <a:solidFill>
                  <a:srgbClr val="002060"/>
                </a:solidFill>
                <a:latin typeface="Century Gothic"/>
                <a:cs typeface="Century Gothic"/>
              </a:rPr>
              <a:t>bea</a:t>
            </a:r>
            <a:r>
              <a:rPr lang="en-US" sz="1000" b="1" spc="4" dirty="0" smtClean="0">
                <a:solidFill>
                  <a:srgbClr val="002060"/>
                </a:solidFill>
                <a:latin typeface="Century Gothic"/>
                <a:cs typeface="Century Gothic"/>
              </a:rPr>
              <a:t>ch</a:t>
            </a:r>
            <a:r>
              <a:rPr lang="en-US" sz="1000" b="1" dirty="0">
                <a:solidFill>
                  <a:srgbClr val="002060"/>
                </a:solidFill>
                <a:latin typeface="Century Gothic"/>
                <a:cs typeface="Century Gothic"/>
              </a:rPr>
              <a:t> </a:t>
            </a:r>
            <a:r>
              <a:rPr lang="en-US" sz="1000" b="1" dirty="0" smtClean="0">
                <a:solidFill>
                  <a:srgbClr val="002060"/>
                </a:solidFill>
                <a:latin typeface="Century Gothic"/>
                <a:cs typeface="Century Gothic"/>
              </a:rPr>
              <a:t>with excursion activities and animation activities.</a:t>
            </a:r>
          </a:p>
          <a:p>
            <a:pPr marL="12700" marR="20116">
              <a:lnSpc>
                <a:spcPts val="1225"/>
              </a:lnSpc>
              <a:spcBef>
                <a:spcPts val="61"/>
              </a:spcBef>
            </a:pPr>
            <a:endParaRPr lang="en-US" sz="1000" b="1" dirty="0">
              <a:solidFill>
                <a:srgbClr val="002060"/>
              </a:solidFill>
              <a:latin typeface="Century Gothic"/>
              <a:cs typeface="Century Gothic"/>
            </a:endParaRPr>
          </a:p>
          <a:p>
            <a:pPr marL="12700" marR="20116">
              <a:lnSpc>
                <a:spcPts val="1260"/>
              </a:lnSpc>
              <a:spcBef>
                <a:spcPts val="1"/>
              </a:spcBef>
            </a:pPr>
            <a:r>
              <a:rPr lang="en-US" sz="1000" b="1" dirty="0" smtClean="0">
                <a:solidFill>
                  <a:srgbClr val="002060"/>
                </a:solidFill>
                <a:latin typeface="Century Gothic"/>
                <a:cs typeface="Century Gothic"/>
              </a:rPr>
              <a:t>- </a:t>
            </a:r>
            <a:r>
              <a:rPr lang="en-US" sz="1000" b="1" dirty="0">
                <a:solidFill>
                  <a:srgbClr val="002060"/>
                </a:solidFill>
                <a:latin typeface="Century Gothic"/>
                <a:cs typeface="Century Gothic"/>
              </a:rPr>
              <a:t>D</a:t>
            </a:r>
            <a:r>
              <a:rPr lang="en-US" sz="1000" b="1" spc="4" dirty="0" smtClean="0">
                <a:solidFill>
                  <a:srgbClr val="002060"/>
                </a:solidFill>
                <a:latin typeface="Century Gothic"/>
                <a:cs typeface="Century Gothic"/>
              </a:rPr>
              <a:t>i</a:t>
            </a:r>
            <a:r>
              <a:rPr lang="en-US" sz="1000" b="1" spc="14" dirty="0" smtClean="0">
                <a:solidFill>
                  <a:srgbClr val="002060"/>
                </a:solidFill>
                <a:latin typeface="Century Gothic"/>
                <a:cs typeface="Century Gothic"/>
              </a:rPr>
              <a:t>v</a:t>
            </a:r>
            <a:r>
              <a:rPr lang="en-US" sz="1000" b="1" spc="-4" dirty="0" smtClean="0">
                <a:solidFill>
                  <a:srgbClr val="002060"/>
                </a:solidFill>
                <a:latin typeface="Century Gothic"/>
                <a:cs typeface="Century Gothic"/>
              </a:rPr>
              <a:t>i</a:t>
            </a:r>
            <a:r>
              <a:rPr lang="en-US" sz="1000" b="1" spc="4" dirty="0" smtClean="0">
                <a:solidFill>
                  <a:srgbClr val="002060"/>
                </a:solidFill>
                <a:latin typeface="Century Gothic"/>
                <a:cs typeface="Century Gothic"/>
              </a:rPr>
              <a:t>n</a:t>
            </a:r>
            <a:r>
              <a:rPr lang="en-US" sz="1000" b="1" dirty="0" smtClean="0">
                <a:solidFill>
                  <a:srgbClr val="002060"/>
                </a:solidFill>
                <a:latin typeface="Century Gothic"/>
                <a:cs typeface="Century Gothic"/>
              </a:rPr>
              <a:t>g </a:t>
            </a:r>
            <a:r>
              <a:rPr lang="en-US" sz="1000" b="1" spc="-9" dirty="0">
                <a:solidFill>
                  <a:srgbClr val="002060"/>
                </a:solidFill>
                <a:latin typeface="Century Gothic"/>
                <a:cs typeface="Century Gothic"/>
              </a:rPr>
              <a:t>ce</a:t>
            </a:r>
            <a:r>
              <a:rPr lang="en-US" sz="1000" b="1" spc="4" dirty="0">
                <a:solidFill>
                  <a:srgbClr val="002060"/>
                </a:solidFill>
                <a:latin typeface="Century Gothic"/>
                <a:cs typeface="Century Gothic"/>
              </a:rPr>
              <a:t>n</a:t>
            </a:r>
            <a:r>
              <a:rPr lang="en-US" sz="1000" b="1" spc="-19" dirty="0">
                <a:solidFill>
                  <a:srgbClr val="002060"/>
                </a:solidFill>
                <a:latin typeface="Century Gothic"/>
                <a:cs typeface="Century Gothic"/>
              </a:rPr>
              <a:t>t</a:t>
            </a:r>
            <a:r>
              <a:rPr lang="en-US" sz="1000" b="1" dirty="0">
                <a:solidFill>
                  <a:srgbClr val="002060"/>
                </a:solidFill>
                <a:latin typeface="Century Gothic"/>
                <a:cs typeface="Century Gothic"/>
              </a:rPr>
              <a:t>er</a:t>
            </a:r>
            <a:r>
              <a:rPr lang="en-US" sz="1000" b="1" spc="-19" dirty="0">
                <a:solidFill>
                  <a:srgbClr val="002060"/>
                </a:solidFill>
                <a:latin typeface="Century Gothic"/>
                <a:cs typeface="Century Gothic"/>
              </a:rPr>
              <a:t> t</a:t>
            </a:r>
            <a:r>
              <a:rPr lang="en-US" sz="1000" b="1" spc="4" dirty="0">
                <a:solidFill>
                  <a:srgbClr val="002060"/>
                </a:solidFill>
                <a:latin typeface="Century Gothic"/>
                <a:cs typeface="Century Gothic"/>
              </a:rPr>
              <a:t>h</a:t>
            </a:r>
            <a:r>
              <a:rPr lang="en-US" sz="1000" b="1" dirty="0">
                <a:solidFill>
                  <a:srgbClr val="002060"/>
                </a:solidFill>
                <a:latin typeface="Century Gothic"/>
                <a:cs typeface="Century Gothic"/>
              </a:rPr>
              <a:t>at</a:t>
            </a:r>
            <a:r>
              <a:rPr lang="en-US" sz="1000" b="1" spc="-19" dirty="0">
                <a:solidFill>
                  <a:srgbClr val="002060"/>
                </a:solidFill>
                <a:latin typeface="Century Gothic"/>
                <a:cs typeface="Century Gothic"/>
              </a:rPr>
              <a:t> </a:t>
            </a:r>
            <a:r>
              <a:rPr lang="en-US" sz="1000" b="1" spc="25" dirty="0">
                <a:solidFill>
                  <a:srgbClr val="002060"/>
                </a:solidFill>
                <a:latin typeface="Century Gothic"/>
                <a:cs typeface="Century Gothic"/>
              </a:rPr>
              <a:t>w</a:t>
            </a:r>
            <a:r>
              <a:rPr lang="en-US" sz="1000" b="1" spc="4" dirty="0">
                <a:solidFill>
                  <a:srgbClr val="002060"/>
                </a:solidFill>
                <a:latin typeface="Century Gothic"/>
                <a:cs typeface="Century Gothic"/>
              </a:rPr>
              <a:t>o</a:t>
            </a:r>
            <a:r>
              <a:rPr lang="en-US" sz="1000" b="1" spc="-29" dirty="0">
                <a:solidFill>
                  <a:srgbClr val="002060"/>
                </a:solidFill>
                <a:latin typeface="Century Gothic"/>
                <a:cs typeface="Century Gothic"/>
              </a:rPr>
              <a:t>u</a:t>
            </a:r>
            <a:r>
              <a:rPr lang="en-US" sz="1000" b="1" spc="29" dirty="0">
                <a:solidFill>
                  <a:srgbClr val="002060"/>
                </a:solidFill>
                <a:latin typeface="Century Gothic"/>
                <a:cs typeface="Century Gothic"/>
              </a:rPr>
              <a:t>l</a:t>
            </a:r>
            <a:r>
              <a:rPr lang="en-US" sz="1000" b="1" dirty="0">
                <a:solidFill>
                  <a:srgbClr val="002060"/>
                </a:solidFill>
                <a:latin typeface="Century Gothic"/>
                <a:cs typeface="Century Gothic"/>
              </a:rPr>
              <a:t>d</a:t>
            </a:r>
            <a:r>
              <a:rPr lang="en-US" sz="1000" b="1" spc="-4" dirty="0">
                <a:solidFill>
                  <a:srgbClr val="002060"/>
                </a:solidFill>
                <a:latin typeface="Century Gothic"/>
                <a:cs typeface="Century Gothic"/>
              </a:rPr>
              <a:t> </a:t>
            </a:r>
            <a:r>
              <a:rPr lang="en-US" sz="1000" b="1" spc="-14" dirty="0">
                <a:solidFill>
                  <a:srgbClr val="002060"/>
                </a:solidFill>
                <a:latin typeface="Century Gothic"/>
                <a:cs typeface="Century Gothic"/>
              </a:rPr>
              <a:t>s</a:t>
            </a:r>
            <a:r>
              <a:rPr lang="en-US" sz="1000" b="1" spc="-19" dirty="0">
                <a:solidFill>
                  <a:srgbClr val="002060"/>
                </a:solidFill>
                <a:latin typeface="Century Gothic"/>
                <a:cs typeface="Century Gothic"/>
              </a:rPr>
              <a:t>h</a:t>
            </a:r>
            <a:r>
              <a:rPr lang="en-US" sz="1000" b="1" spc="-4" dirty="0">
                <a:solidFill>
                  <a:srgbClr val="002060"/>
                </a:solidFill>
                <a:latin typeface="Century Gothic"/>
                <a:cs typeface="Century Gothic"/>
              </a:rPr>
              <a:t>o</a:t>
            </a:r>
            <a:r>
              <a:rPr lang="en-US" sz="1000" b="1" dirty="0">
                <a:solidFill>
                  <a:srgbClr val="002060"/>
                </a:solidFill>
                <a:latin typeface="Century Gothic"/>
                <a:cs typeface="Century Gothic"/>
              </a:rPr>
              <a:t>w</a:t>
            </a:r>
            <a:r>
              <a:rPr lang="en-US" sz="1000" b="1" spc="19" dirty="0">
                <a:solidFill>
                  <a:srgbClr val="002060"/>
                </a:solidFill>
                <a:latin typeface="Century Gothic"/>
                <a:cs typeface="Century Gothic"/>
              </a:rPr>
              <a:t> </a:t>
            </a:r>
            <a:r>
              <a:rPr lang="en-US" sz="1000" b="1" spc="-25" dirty="0">
                <a:solidFill>
                  <a:srgbClr val="002060"/>
                </a:solidFill>
                <a:latin typeface="Century Gothic"/>
                <a:cs typeface="Century Gothic"/>
              </a:rPr>
              <a:t>y</a:t>
            </a:r>
            <a:r>
              <a:rPr lang="en-US" sz="1000" b="1" spc="4" dirty="0">
                <a:solidFill>
                  <a:srgbClr val="002060"/>
                </a:solidFill>
                <a:latin typeface="Century Gothic"/>
                <a:cs typeface="Century Gothic"/>
              </a:rPr>
              <a:t>o</a:t>
            </a:r>
            <a:r>
              <a:rPr lang="en-US" sz="1000" b="1" dirty="0">
                <a:solidFill>
                  <a:srgbClr val="002060"/>
                </a:solidFill>
                <a:latin typeface="Century Gothic"/>
                <a:cs typeface="Century Gothic"/>
              </a:rPr>
              <a:t>u</a:t>
            </a:r>
            <a:r>
              <a:rPr lang="en-US" sz="1000" b="1" spc="-19" dirty="0">
                <a:solidFill>
                  <a:srgbClr val="002060"/>
                </a:solidFill>
                <a:latin typeface="Century Gothic"/>
                <a:cs typeface="Century Gothic"/>
              </a:rPr>
              <a:t> t</a:t>
            </a:r>
            <a:r>
              <a:rPr lang="en-US" sz="1000" b="1" spc="4" dirty="0">
                <a:solidFill>
                  <a:srgbClr val="002060"/>
                </a:solidFill>
                <a:latin typeface="Century Gothic"/>
                <a:cs typeface="Century Gothic"/>
              </a:rPr>
              <a:t>h</a:t>
            </a:r>
            <a:r>
              <a:rPr lang="en-US" sz="1000" b="1" dirty="0">
                <a:solidFill>
                  <a:srgbClr val="002060"/>
                </a:solidFill>
                <a:latin typeface="Century Gothic"/>
                <a:cs typeface="Century Gothic"/>
              </a:rPr>
              <a:t>e </a:t>
            </a:r>
            <a:endParaRPr lang="en-US" sz="1000" b="1" dirty="0" smtClean="0">
              <a:solidFill>
                <a:srgbClr val="002060"/>
              </a:solidFill>
              <a:latin typeface="Century Gothic"/>
              <a:cs typeface="Century Gothic"/>
            </a:endParaRPr>
          </a:p>
          <a:p>
            <a:pPr marL="12700" marR="20116">
              <a:lnSpc>
                <a:spcPts val="1260"/>
              </a:lnSpc>
              <a:spcBef>
                <a:spcPts val="1"/>
              </a:spcBef>
            </a:pPr>
            <a:r>
              <a:rPr lang="en-US" sz="1000" b="1" dirty="0" smtClean="0">
                <a:solidFill>
                  <a:srgbClr val="002060"/>
                </a:solidFill>
                <a:latin typeface="Century Gothic"/>
                <a:cs typeface="Century Gothic"/>
              </a:rPr>
              <a:t>se</a:t>
            </a:r>
            <a:r>
              <a:rPr lang="en-US" sz="1000" b="1" spc="4" dirty="0" smtClean="0">
                <a:solidFill>
                  <a:srgbClr val="002060"/>
                </a:solidFill>
                <a:latin typeface="Century Gothic"/>
                <a:cs typeface="Century Gothic"/>
              </a:rPr>
              <a:t>c</a:t>
            </a:r>
            <a:r>
              <a:rPr lang="en-US" sz="1000" b="1" spc="-4" dirty="0" smtClean="0">
                <a:solidFill>
                  <a:srgbClr val="002060"/>
                </a:solidFill>
                <a:latin typeface="Century Gothic"/>
                <a:cs typeface="Century Gothic"/>
              </a:rPr>
              <a:t>r</a:t>
            </a:r>
            <a:r>
              <a:rPr lang="en-US" sz="1000" b="1" dirty="0" smtClean="0">
                <a:solidFill>
                  <a:srgbClr val="002060"/>
                </a:solidFill>
                <a:latin typeface="Century Gothic"/>
                <a:cs typeface="Century Gothic"/>
              </a:rPr>
              <a:t>e</a:t>
            </a:r>
            <a:r>
              <a:rPr lang="en-US" sz="1000" b="1" spc="-19" dirty="0" smtClean="0">
                <a:solidFill>
                  <a:srgbClr val="002060"/>
                </a:solidFill>
                <a:latin typeface="Century Gothic"/>
                <a:cs typeface="Century Gothic"/>
              </a:rPr>
              <a:t>t</a:t>
            </a:r>
            <a:r>
              <a:rPr lang="en-US" sz="1000" b="1" dirty="0" smtClean="0">
                <a:solidFill>
                  <a:srgbClr val="002060"/>
                </a:solidFill>
                <a:latin typeface="Century Gothic"/>
                <a:cs typeface="Century Gothic"/>
              </a:rPr>
              <a:t>s </a:t>
            </a:r>
            <a:r>
              <a:rPr lang="en-US" sz="1000" b="1" spc="4" dirty="0">
                <a:solidFill>
                  <a:srgbClr val="002060"/>
                </a:solidFill>
                <a:latin typeface="Century Gothic"/>
                <a:cs typeface="Century Gothic"/>
              </a:rPr>
              <a:t>o</a:t>
            </a:r>
            <a:r>
              <a:rPr lang="en-US" sz="1000" b="1" dirty="0">
                <a:solidFill>
                  <a:srgbClr val="002060"/>
                </a:solidFill>
                <a:latin typeface="Century Gothic"/>
                <a:cs typeface="Century Gothic"/>
              </a:rPr>
              <a:t>f</a:t>
            </a:r>
            <a:r>
              <a:rPr lang="en-US" sz="1000" b="1" spc="4" dirty="0">
                <a:solidFill>
                  <a:srgbClr val="002060"/>
                </a:solidFill>
                <a:latin typeface="Century Gothic"/>
                <a:cs typeface="Century Gothic"/>
              </a:rPr>
              <a:t> </a:t>
            </a:r>
            <a:r>
              <a:rPr lang="en-US" sz="1000" b="1" spc="-19" dirty="0">
                <a:solidFill>
                  <a:srgbClr val="002060"/>
                </a:solidFill>
                <a:latin typeface="Century Gothic"/>
                <a:cs typeface="Century Gothic"/>
              </a:rPr>
              <a:t>t</a:t>
            </a:r>
            <a:r>
              <a:rPr lang="en-US" sz="1000" b="1" spc="4" dirty="0">
                <a:solidFill>
                  <a:srgbClr val="002060"/>
                </a:solidFill>
                <a:latin typeface="Century Gothic"/>
                <a:cs typeface="Century Gothic"/>
              </a:rPr>
              <a:t>h</a:t>
            </a:r>
            <a:r>
              <a:rPr lang="en-US" sz="1000" b="1" dirty="0">
                <a:solidFill>
                  <a:srgbClr val="002060"/>
                </a:solidFill>
                <a:latin typeface="Century Gothic"/>
                <a:cs typeface="Century Gothic"/>
              </a:rPr>
              <a:t>e </a:t>
            </a:r>
            <a:r>
              <a:rPr lang="en-US" sz="1000" b="1" spc="-4" dirty="0">
                <a:solidFill>
                  <a:srgbClr val="002060"/>
                </a:solidFill>
                <a:latin typeface="Century Gothic"/>
                <a:cs typeface="Century Gothic"/>
              </a:rPr>
              <a:t>R</a:t>
            </a:r>
            <a:r>
              <a:rPr lang="en-US" sz="1000" b="1" dirty="0">
                <a:solidFill>
                  <a:srgbClr val="002060"/>
                </a:solidFill>
                <a:latin typeface="Century Gothic"/>
                <a:cs typeface="Century Gothic"/>
              </a:rPr>
              <a:t>ed</a:t>
            </a:r>
            <a:r>
              <a:rPr lang="en-US" sz="1000" b="1" spc="-4" dirty="0">
                <a:solidFill>
                  <a:srgbClr val="002060"/>
                </a:solidFill>
                <a:latin typeface="Century Gothic"/>
                <a:cs typeface="Century Gothic"/>
              </a:rPr>
              <a:t> </a:t>
            </a:r>
            <a:r>
              <a:rPr lang="en-US" sz="1000" b="1" spc="-9" dirty="0">
                <a:solidFill>
                  <a:srgbClr val="002060"/>
                </a:solidFill>
                <a:latin typeface="Century Gothic"/>
                <a:cs typeface="Century Gothic"/>
              </a:rPr>
              <a:t>S</a:t>
            </a:r>
            <a:r>
              <a:rPr lang="en-US" sz="1000" b="1" dirty="0">
                <a:solidFill>
                  <a:srgbClr val="002060"/>
                </a:solidFill>
                <a:latin typeface="Century Gothic"/>
                <a:cs typeface="Century Gothic"/>
              </a:rPr>
              <a:t>ea</a:t>
            </a:r>
            <a:r>
              <a:rPr lang="en-US" sz="1000" b="1" dirty="0" smtClean="0">
                <a:solidFill>
                  <a:srgbClr val="002060"/>
                </a:solidFill>
                <a:latin typeface="Century Gothic"/>
                <a:cs typeface="Century Gothic"/>
              </a:rPr>
              <a:t>.</a:t>
            </a:r>
          </a:p>
          <a:p>
            <a:pPr marL="12700" marR="20116">
              <a:lnSpc>
                <a:spcPts val="1175"/>
              </a:lnSpc>
              <a:spcBef>
                <a:spcPts val="58"/>
              </a:spcBef>
            </a:pPr>
            <a:endParaRPr lang="en-US" sz="1000" b="1" dirty="0">
              <a:solidFill>
                <a:srgbClr val="002060"/>
              </a:solidFill>
              <a:latin typeface="Century Gothic"/>
              <a:cs typeface="Century Gothic"/>
            </a:endParaRPr>
          </a:p>
          <a:p>
            <a:pPr marL="12700" marR="20116">
              <a:lnSpc>
                <a:spcPts val="1175"/>
              </a:lnSpc>
              <a:spcBef>
                <a:spcPts val="58"/>
              </a:spcBef>
            </a:pPr>
            <a:r>
              <a:rPr lang="en-US" sz="1000" b="1" dirty="0" smtClean="0">
                <a:solidFill>
                  <a:srgbClr val="002060"/>
                </a:solidFill>
                <a:latin typeface="Century Gothic"/>
                <a:cs typeface="Century Gothic"/>
              </a:rPr>
              <a:t>- A</a:t>
            </a:r>
            <a:r>
              <a:rPr lang="en-US" sz="1000" b="1" spc="-25" dirty="0" smtClean="0">
                <a:solidFill>
                  <a:srgbClr val="002060"/>
                </a:solidFill>
                <a:latin typeface="Century Gothic"/>
                <a:cs typeface="Century Gothic"/>
              </a:rPr>
              <a:t> </a:t>
            </a:r>
            <a:r>
              <a:rPr lang="en-US" sz="1000" b="1" dirty="0">
                <a:solidFill>
                  <a:srgbClr val="002060"/>
                </a:solidFill>
                <a:latin typeface="Century Gothic"/>
                <a:cs typeface="Century Gothic"/>
              </a:rPr>
              <a:t>bea</a:t>
            </a:r>
            <a:r>
              <a:rPr lang="en-US" sz="1000" b="1" spc="-9" dirty="0">
                <a:solidFill>
                  <a:srgbClr val="002060"/>
                </a:solidFill>
                <a:latin typeface="Century Gothic"/>
                <a:cs typeface="Century Gothic"/>
              </a:rPr>
              <a:t>c</a:t>
            </a:r>
            <a:r>
              <a:rPr lang="en-US" sz="1000" b="1" dirty="0">
                <a:solidFill>
                  <a:srgbClr val="002060"/>
                </a:solidFill>
                <a:latin typeface="Century Gothic"/>
                <a:cs typeface="Century Gothic"/>
              </a:rPr>
              <a:t>h</a:t>
            </a:r>
            <a:r>
              <a:rPr lang="en-US" sz="1000" b="1" spc="-4" dirty="0">
                <a:solidFill>
                  <a:srgbClr val="002060"/>
                </a:solidFill>
                <a:latin typeface="Century Gothic"/>
                <a:cs typeface="Century Gothic"/>
              </a:rPr>
              <a:t> </a:t>
            </a:r>
            <a:r>
              <a:rPr lang="en-US" sz="1000" b="1" spc="14" dirty="0" smtClean="0">
                <a:solidFill>
                  <a:srgbClr val="002060"/>
                </a:solidFill>
                <a:latin typeface="Century Gothic"/>
                <a:cs typeface="Century Gothic"/>
              </a:rPr>
              <a:t>v</a:t>
            </a:r>
            <a:r>
              <a:rPr lang="en-US" sz="1000" b="1" spc="-4" dirty="0" smtClean="0">
                <a:solidFill>
                  <a:srgbClr val="002060"/>
                </a:solidFill>
                <a:latin typeface="Century Gothic"/>
                <a:cs typeface="Century Gothic"/>
              </a:rPr>
              <a:t>o</a:t>
            </a:r>
            <a:r>
              <a:rPr lang="en-US" sz="1000" b="1" spc="4" dirty="0" smtClean="0">
                <a:solidFill>
                  <a:srgbClr val="002060"/>
                </a:solidFill>
                <a:latin typeface="Century Gothic"/>
                <a:cs typeface="Century Gothic"/>
              </a:rPr>
              <a:t>ll</a:t>
            </a:r>
            <a:r>
              <a:rPr lang="en-US" sz="1000" b="1" dirty="0" smtClean="0">
                <a:solidFill>
                  <a:srgbClr val="002060"/>
                </a:solidFill>
                <a:latin typeface="Century Gothic"/>
                <a:cs typeface="Century Gothic"/>
              </a:rPr>
              <a:t>e</a:t>
            </a:r>
            <a:r>
              <a:rPr lang="en-US" sz="1000" b="1" spc="-25" dirty="0" smtClean="0">
                <a:solidFill>
                  <a:srgbClr val="002060"/>
                </a:solidFill>
                <a:latin typeface="Century Gothic"/>
                <a:cs typeface="Century Gothic"/>
              </a:rPr>
              <a:t>y</a:t>
            </a:r>
            <a:r>
              <a:rPr lang="en-US" sz="1000" b="1" dirty="0">
                <a:solidFill>
                  <a:srgbClr val="002060"/>
                </a:solidFill>
                <a:latin typeface="Century Gothic"/>
                <a:cs typeface="Century Gothic"/>
              </a:rPr>
              <a:t> </a:t>
            </a:r>
            <a:r>
              <a:rPr lang="en-US" sz="1000" b="1" dirty="0" smtClean="0">
                <a:solidFill>
                  <a:srgbClr val="002060"/>
                </a:solidFill>
                <a:latin typeface="Century Gothic"/>
                <a:cs typeface="Century Gothic"/>
              </a:rPr>
              <a:t>playground.</a:t>
            </a:r>
          </a:p>
          <a:p>
            <a:pPr marL="12700" marR="20116">
              <a:lnSpc>
                <a:spcPts val="1250"/>
              </a:lnSpc>
              <a:spcBef>
                <a:spcPts val="3"/>
              </a:spcBef>
            </a:pPr>
            <a:endParaRPr lang="en-US" sz="1000" b="1" dirty="0">
              <a:solidFill>
                <a:srgbClr val="002060"/>
              </a:solidFill>
              <a:latin typeface="Century Gothic"/>
              <a:cs typeface="Century Gothic"/>
            </a:endParaRPr>
          </a:p>
          <a:p>
            <a:pPr marL="12700" marR="20116">
              <a:lnSpc>
                <a:spcPts val="1250"/>
              </a:lnSpc>
              <a:spcBef>
                <a:spcPts val="3"/>
              </a:spcBef>
            </a:pPr>
            <a:r>
              <a:rPr lang="en-US" sz="1000" b="1" spc="4" dirty="0" smtClean="0">
                <a:solidFill>
                  <a:srgbClr val="002060"/>
                </a:solidFill>
                <a:latin typeface="Century Gothic"/>
                <a:cs typeface="Century Gothic"/>
              </a:rPr>
              <a:t>- B</a:t>
            </a:r>
            <a:r>
              <a:rPr lang="en-US" sz="1000" b="1" spc="-19" dirty="0" smtClean="0">
                <a:solidFill>
                  <a:srgbClr val="002060"/>
                </a:solidFill>
                <a:latin typeface="Century Gothic"/>
                <a:cs typeface="Century Gothic"/>
              </a:rPr>
              <a:t>i</a:t>
            </a:r>
            <a:r>
              <a:rPr lang="en-US" sz="1000" b="1" spc="4" dirty="0" smtClean="0">
                <a:solidFill>
                  <a:srgbClr val="002060"/>
                </a:solidFill>
                <a:latin typeface="Century Gothic"/>
                <a:cs typeface="Century Gothic"/>
              </a:rPr>
              <a:t>l</a:t>
            </a:r>
            <a:r>
              <a:rPr lang="en-US" sz="1000" b="1" spc="19" dirty="0" smtClean="0">
                <a:solidFill>
                  <a:srgbClr val="002060"/>
                </a:solidFill>
                <a:latin typeface="Century Gothic"/>
                <a:cs typeface="Century Gothic"/>
              </a:rPr>
              <a:t>l</a:t>
            </a:r>
            <a:r>
              <a:rPr lang="en-US" sz="1000" b="1" spc="-4" dirty="0" smtClean="0">
                <a:solidFill>
                  <a:srgbClr val="002060"/>
                </a:solidFill>
                <a:latin typeface="Century Gothic"/>
                <a:cs typeface="Century Gothic"/>
              </a:rPr>
              <a:t>i</a:t>
            </a:r>
            <a:r>
              <a:rPr lang="en-US" sz="1000" b="1" spc="-9" dirty="0" smtClean="0">
                <a:solidFill>
                  <a:srgbClr val="002060"/>
                </a:solidFill>
                <a:latin typeface="Century Gothic"/>
                <a:cs typeface="Century Gothic"/>
              </a:rPr>
              <a:t>a</a:t>
            </a:r>
            <a:r>
              <a:rPr lang="en-US" sz="1000" b="1" spc="-4" dirty="0" smtClean="0">
                <a:solidFill>
                  <a:srgbClr val="002060"/>
                </a:solidFill>
                <a:latin typeface="Century Gothic"/>
                <a:cs typeface="Century Gothic"/>
              </a:rPr>
              <a:t>r</a:t>
            </a:r>
            <a:r>
              <a:rPr lang="en-US" sz="1000" b="1" dirty="0" smtClean="0">
                <a:solidFill>
                  <a:srgbClr val="002060"/>
                </a:solidFill>
                <a:latin typeface="Century Gothic"/>
                <a:cs typeface="Century Gothic"/>
              </a:rPr>
              <a:t>d</a:t>
            </a:r>
            <a:r>
              <a:rPr lang="en-US" sz="1000" b="1" spc="-4" dirty="0" smtClean="0">
                <a:solidFill>
                  <a:srgbClr val="002060"/>
                </a:solidFill>
                <a:latin typeface="Century Gothic"/>
                <a:cs typeface="Century Gothic"/>
              </a:rPr>
              <a:t>, Darts, Animation games.</a:t>
            </a:r>
          </a:p>
          <a:p>
            <a:pPr marL="184150" marR="20116" indent="-171450">
              <a:lnSpc>
                <a:spcPts val="1250"/>
              </a:lnSpc>
              <a:spcBef>
                <a:spcPts val="3"/>
              </a:spcBef>
              <a:buFontTx/>
              <a:buChar char="-"/>
            </a:pPr>
            <a:endParaRPr lang="en-US" sz="1000" b="1" dirty="0">
              <a:solidFill>
                <a:srgbClr val="002060"/>
              </a:solidFill>
              <a:latin typeface="Century Gothic"/>
              <a:cs typeface="Century Gothic"/>
            </a:endParaRPr>
          </a:p>
          <a:p>
            <a:pPr marL="12700" marR="20116">
              <a:lnSpc>
                <a:spcPts val="1200"/>
              </a:lnSpc>
            </a:pPr>
            <a:r>
              <a:rPr lang="en-US" sz="1000" b="1" dirty="0" smtClean="0">
                <a:solidFill>
                  <a:srgbClr val="002060"/>
                </a:solidFill>
                <a:latin typeface="Century Gothic"/>
                <a:cs typeface="Century Gothic"/>
              </a:rPr>
              <a:t>- </a:t>
            </a:r>
            <a:r>
              <a:rPr lang="en-US" sz="1000" b="1" spc="4" dirty="0" smtClean="0">
                <a:solidFill>
                  <a:srgbClr val="002060"/>
                </a:solidFill>
                <a:latin typeface="Century Gothic"/>
                <a:cs typeface="Century Gothic"/>
              </a:rPr>
              <a:t>GYM</a:t>
            </a:r>
            <a:r>
              <a:rPr lang="en-US" sz="1000" b="1" spc="19" dirty="0" smtClean="0">
                <a:solidFill>
                  <a:srgbClr val="002060"/>
                </a:solidFill>
                <a:latin typeface="Century Gothic"/>
                <a:cs typeface="Century Gothic"/>
              </a:rPr>
              <a:t>, Jacuzzi &amp;</a:t>
            </a:r>
            <a:r>
              <a:rPr lang="en-US" sz="1000" b="1" spc="-29" dirty="0" smtClean="0">
                <a:solidFill>
                  <a:srgbClr val="002060"/>
                </a:solidFill>
                <a:latin typeface="Century Gothic"/>
                <a:cs typeface="Century Gothic"/>
              </a:rPr>
              <a:t> </a:t>
            </a:r>
            <a:r>
              <a:rPr lang="en-US" sz="1000" b="1" spc="9" dirty="0" smtClean="0">
                <a:solidFill>
                  <a:srgbClr val="002060"/>
                </a:solidFill>
                <a:latin typeface="Century Gothic"/>
                <a:cs typeface="Century Gothic"/>
              </a:rPr>
              <a:t>M</a:t>
            </a:r>
            <a:r>
              <a:rPr lang="en-US" sz="1000" b="1" dirty="0" smtClean="0">
                <a:solidFill>
                  <a:srgbClr val="002060"/>
                </a:solidFill>
                <a:latin typeface="Century Gothic"/>
                <a:cs typeface="Century Gothic"/>
              </a:rPr>
              <a:t>a</a:t>
            </a:r>
            <a:r>
              <a:rPr lang="en-US" sz="1000" b="1" spc="-14" dirty="0" smtClean="0">
                <a:solidFill>
                  <a:srgbClr val="002060"/>
                </a:solidFill>
                <a:latin typeface="Century Gothic"/>
                <a:cs typeface="Century Gothic"/>
              </a:rPr>
              <a:t>s</a:t>
            </a:r>
            <a:r>
              <a:rPr lang="en-US" sz="1000" b="1" dirty="0" smtClean="0">
                <a:solidFill>
                  <a:srgbClr val="002060"/>
                </a:solidFill>
                <a:latin typeface="Century Gothic"/>
                <a:cs typeface="Century Gothic"/>
              </a:rPr>
              <a:t>sage.</a:t>
            </a:r>
          </a:p>
          <a:p>
            <a:pPr marL="12700" marR="20116">
              <a:lnSpc>
                <a:spcPts val="1200"/>
              </a:lnSpc>
            </a:pPr>
            <a:endParaRPr lang="en-US" sz="1000" b="1" dirty="0">
              <a:solidFill>
                <a:srgbClr val="002060"/>
              </a:solidFill>
              <a:latin typeface="Century Gothic"/>
              <a:cs typeface="Century Gothic"/>
            </a:endParaRPr>
          </a:p>
          <a:p>
            <a:pPr marL="12700" marR="20116">
              <a:lnSpc>
                <a:spcPts val="1260"/>
              </a:lnSpc>
              <a:spcBef>
                <a:spcPts val="2"/>
              </a:spcBef>
            </a:pPr>
            <a:r>
              <a:rPr lang="en-US" sz="1000" b="1" spc="-14" dirty="0" smtClean="0">
                <a:solidFill>
                  <a:srgbClr val="002060"/>
                </a:solidFill>
                <a:latin typeface="Century Gothic"/>
                <a:cs typeface="Century Gothic"/>
              </a:rPr>
              <a:t>- </a:t>
            </a:r>
            <a:r>
              <a:rPr lang="en-US" sz="1000" b="1" spc="9" dirty="0" smtClean="0">
                <a:solidFill>
                  <a:srgbClr val="002060"/>
                </a:solidFill>
                <a:latin typeface="Century Gothic"/>
                <a:cs typeface="Century Gothic"/>
              </a:rPr>
              <a:t>W</a:t>
            </a:r>
            <a:r>
              <a:rPr lang="en-US" sz="1000" b="1" spc="4" dirty="0" smtClean="0">
                <a:solidFill>
                  <a:srgbClr val="002060"/>
                </a:solidFill>
                <a:latin typeface="Century Gothic"/>
                <a:cs typeface="Century Gothic"/>
              </a:rPr>
              <a:t>i</a:t>
            </a:r>
            <a:r>
              <a:rPr lang="en-US" sz="1000" b="1" spc="-14" dirty="0" smtClean="0">
                <a:solidFill>
                  <a:srgbClr val="002060"/>
                </a:solidFill>
                <a:latin typeface="Century Gothic"/>
                <a:cs typeface="Century Gothic"/>
              </a:rPr>
              <a:t>r</a:t>
            </a:r>
            <a:r>
              <a:rPr lang="en-US" sz="1000" b="1" spc="-25" dirty="0" smtClean="0">
                <a:solidFill>
                  <a:srgbClr val="002060"/>
                </a:solidFill>
                <a:latin typeface="Century Gothic"/>
                <a:cs typeface="Century Gothic"/>
              </a:rPr>
              <a:t>e</a:t>
            </a:r>
            <a:r>
              <a:rPr lang="en-US" sz="1000" b="1" spc="29" dirty="0" smtClean="0">
                <a:solidFill>
                  <a:srgbClr val="002060"/>
                </a:solidFill>
                <a:latin typeface="Century Gothic"/>
                <a:cs typeface="Century Gothic"/>
              </a:rPr>
              <a:t>l</a:t>
            </a:r>
            <a:r>
              <a:rPr lang="en-US" sz="1000" b="1" dirty="0" smtClean="0">
                <a:solidFill>
                  <a:srgbClr val="002060"/>
                </a:solidFill>
                <a:latin typeface="Century Gothic"/>
                <a:cs typeface="Century Gothic"/>
              </a:rPr>
              <a:t>ess</a:t>
            </a:r>
            <a:r>
              <a:rPr lang="en-US" sz="1000" b="1" spc="-24" dirty="0" smtClean="0">
                <a:solidFill>
                  <a:srgbClr val="002060"/>
                </a:solidFill>
                <a:latin typeface="Century Gothic"/>
                <a:cs typeface="Century Gothic"/>
              </a:rPr>
              <a:t> </a:t>
            </a:r>
            <a:r>
              <a:rPr lang="en-US" sz="1000" b="1" spc="25" dirty="0">
                <a:solidFill>
                  <a:srgbClr val="002060"/>
                </a:solidFill>
                <a:latin typeface="Century Gothic"/>
                <a:cs typeface="Century Gothic"/>
              </a:rPr>
              <a:t>I</a:t>
            </a:r>
            <a:r>
              <a:rPr lang="en-US" sz="1000" b="1" spc="4" dirty="0">
                <a:solidFill>
                  <a:srgbClr val="002060"/>
                </a:solidFill>
                <a:latin typeface="Century Gothic"/>
                <a:cs typeface="Century Gothic"/>
              </a:rPr>
              <a:t>n</a:t>
            </a:r>
            <a:r>
              <a:rPr lang="en-US" sz="1000" b="1" spc="-19" dirty="0">
                <a:solidFill>
                  <a:srgbClr val="002060"/>
                </a:solidFill>
                <a:latin typeface="Century Gothic"/>
                <a:cs typeface="Century Gothic"/>
              </a:rPr>
              <a:t>t</a:t>
            </a:r>
            <a:r>
              <a:rPr lang="en-US" sz="1000" b="1" dirty="0">
                <a:solidFill>
                  <a:srgbClr val="002060"/>
                </a:solidFill>
                <a:latin typeface="Century Gothic"/>
                <a:cs typeface="Century Gothic"/>
              </a:rPr>
              <a:t>e</a:t>
            </a:r>
            <a:r>
              <a:rPr lang="en-US" sz="1000" b="1" spc="-29" dirty="0">
                <a:solidFill>
                  <a:srgbClr val="002060"/>
                </a:solidFill>
                <a:latin typeface="Century Gothic"/>
                <a:cs typeface="Century Gothic"/>
              </a:rPr>
              <a:t>r</a:t>
            </a:r>
            <a:r>
              <a:rPr lang="en-US" sz="1000" b="1" spc="4" dirty="0">
                <a:solidFill>
                  <a:srgbClr val="002060"/>
                </a:solidFill>
                <a:latin typeface="Century Gothic"/>
                <a:cs typeface="Century Gothic"/>
              </a:rPr>
              <a:t>n</a:t>
            </a:r>
            <a:r>
              <a:rPr lang="en-US" sz="1000" b="1" dirty="0">
                <a:solidFill>
                  <a:srgbClr val="002060"/>
                </a:solidFill>
                <a:latin typeface="Century Gothic"/>
                <a:cs typeface="Century Gothic"/>
              </a:rPr>
              <a:t>et</a:t>
            </a:r>
            <a:r>
              <a:rPr lang="en-US" sz="1000" b="1" spc="-19" dirty="0">
                <a:solidFill>
                  <a:srgbClr val="002060"/>
                </a:solidFill>
                <a:latin typeface="Century Gothic"/>
                <a:cs typeface="Century Gothic"/>
              </a:rPr>
              <a:t> </a:t>
            </a:r>
            <a:r>
              <a:rPr lang="en-US" sz="1000" b="1" spc="-25" dirty="0" smtClean="0">
                <a:solidFill>
                  <a:srgbClr val="002060"/>
                </a:solidFill>
                <a:latin typeface="Century Gothic"/>
                <a:cs typeface="Century Gothic"/>
              </a:rPr>
              <a:t>a</a:t>
            </a:r>
            <a:r>
              <a:rPr lang="en-US" sz="1000" b="1" spc="29" dirty="0" smtClean="0">
                <a:solidFill>
                  <a:srgbClr val="002060"/>
                </a:solidFill>
                <a:latin typeface="Century Gothic"/>
                <a:cs typeface="Century Gothic"/>
              </a:rPr>
              <a:t>v</a:t>
            </a:r>
            <a:r>
              <a:rPr lang="en-US" sz="1000" b="1" dirty="0" smtClean="0">
                <a:solidFill>
                  <a:srgbClr val="002060"/>
                </a:solidFill>
                <a:latin typeface="Century Gothic"/>
                <a:cs typeface="Century Gothic"/>
              </a:rPr>
              <a:t>a</a:t>
            </a:r>
            <a:r>
              <a:rPr lang="en-US" sz="1000" b="1" spc="-19" dirty="0" smtClean="0">
                <a:solidFill>
                  <a:srgbClr val="002060"/>
                </a:solidFill>
                <a:latin typeface="Century Gothic"/>
                <a:cs typeface="Century Gothic"/>
              </a:rPr>
              <a:t>i</a:t>
            </a:r>
            <a:r>
              <a:rPr lang="en-US" sz="1000" b="1" spc="4" dirty="0" smtClean="0">
                <a:solidFill>
                  <a:srgbClr val="002060"/>
                </a:solidFill>
                <a:latin typeface="Century Gothic"/>
                <a:cs typeface="Century Gothic"/>
              </a:rPr>
              <a:t>l</a:t>
            </a:r>
            <a:r>
              <a:rPr lang="en-US" sz="1000" b="1" spc="-25" dirty="0" smtClean="0">
                <a:solidFill>
                  <a:srgbClr val="002060"/>
                </a:solidFill>
                <a:latin typeface="Century Gothic"/>
                <a:cs typeface="Century Gothic"/>
              </a:rPr>
              <a:t>ab</a:t>
            </a:r>
            <a:r>
              <a:rPr lang="en-US" sz="1000" b="1" spc="29" dirty="0" smtClean="0">
                <a:solidFill>
                  <a:srgbClr val="002060"/>
                </a:solidFill>
                <a:latin typeface="Century Gothic"/>
                <a:cs typeface="Century Gothic"/>
              </a:rPr>
              <a:t>l</a:t>
            </a:r>
            <a:r>
              <a:rPr lang="en-US" sz="1000" b="1" dirty="0" smtClean="0">
                <a:solidFill>
                  <a:srgbClr val="002060"/>
                </a:solidFill>
                <a:latin typeface="Century Gothic"/>
                <a:cs typeface="Century Gothic"/>
              </a:rPr>
              <a:t>e.</a:t>
            </a:r>
          </a:p>
          <a:p>
            <a:pPr marL="12700" marR="20116">
              <a:lnSpc>
                <a:spcPts val="1260"/>
              </a:lnSpc>
              <a:spcBef>
                <a:spcPts val="2"/>
              </a:spcBef>
            </a:pPr>
            <a:endParaRPr lang="en-US" sz="1000" b="1" dirty="0">
              <a:solidFill>
                <a:srgbClr val="002060"/>
              </a:solidFill>
              <a:latin typeface="Century Gothic"/>
              <a:cs typeface="Century Gothic"/>
            </a:endParaRPr>
          </a:p>
          <a:p>
            <a:pPr marL="12700" marR="20116">
              <a:lnSpc>
                <a:spcPts val="1235"/>
              </a:lnSpc>
            </a:pPr>
            <a:r>
              <a:rPr lang="en-US" sz="1000" b="1" spc="-64" dirty="0" smtClean="0">
                <a:solidFill>
                  <a:srgbClr val="002060"/>
                </a:solidFill>
                <a:latin typeface="Century Gothic"/>
                <a:cs typeface="Century Gothic"/>
              </a:rPr>
              <a:t>- W</a:t>
            </a:r>
            <a:r>
              <a:rPr lang="en-US" sz="1000" b="1" spc="25" dirty="0" smtClean="0">
                <a:solidFill>
                  <a:srgbClr val="002060"/>
                </a:solidFill>
                <a:latin typeface="Century Gothic"/>
                <a:cs typeface="Century Gothic"/>
              </a:rPr>
              <a:t>a</a:t>
            </a:r>
            <a:r>
              <a:rPr lang="en-US" sz="1000" b="1" spc="-19" dirty="0" smtClean="0">
                <a:solidFill>
                  <a:srgbClr val="002060"/>
                </a:solidFill>
                <a:latin typeface="Century Gothic"/>
                <a:cs typeface="Century Gothic"/>
              </a:rPr>
              <a:t>t</a:t>
            </a:r>
            <a:r>
              <a:rPr lang="en-US" sz="1000" b="1" dirty="0" smtClean="0">
                <a:solidFill>
                  <a:srgbClr val="002060"/>
                </a:solidFill>
                <a:latin typeface="Century Gothic"/>
                <a:cs typeface="Century Gothic"/>
              </a:rPr>
              <a:t>er</a:t>
            </a:r>
            <a:r>
              <a:rPr lang="en-US" sz="1000" b="1" spc="-4" dirty="0" smtClean="0">
                <a:solidFill>
                  <a:srgbClr val="002060"/>
                </a:solidFill>
                <a:latin typeface="Century Gothic"/>
                <a:cs typeface="Century Gothic"/>
              </a:rPr>
              <a:t> </a:t>
            </a:r>
            <a:r>
              <a:rPr lang="en-US" sz="1000" b="1" dirty="0">
                <a:solidFill>
                  <a:srgbClr val="002060"/>
                </a:solidFill>
                <a:latin typeface="Century Gothic"/>
                <a:cs typeface="Century Gothic"/>
              </a:rPr>
              <a:t>Sp</a:t>
            </a:r>
            <a:r>
              <a:rPr lang="en-US" sz="1000" b="1" spc="4" dirty="0">
                <a:solidFill>
                  <a:srgbClr val="002060"/>
                </a:solidFill>
                <a:latin typeface="Century Gothic"/>
                <a:cs typeface="Century Gothic"/>
              </a:rPr>
              <a:t>o</a:t>
            </a:r>
            <a:r>
              <a:rPr lang="en-US" sz="1000" b="1" spc="-4" dirty="0">
                <a:solidFill>
                  <a:srgbClr val="002060"/>
                </a:solidFill>
                <a:latin typeface="Century Gothic"/>
                <a:cs typeface="Century Gothic"/>
              </a:rPr>
              <a:t>r</a:t>
            </a:r>
            <a:r>
              <a:rPr lang="en-US" sz="1000" b="1" spc="-19" dirty="0">
                <a:solidFill>
                  <a:srgbClr val="002060"/>
                </a:solidFill>
                <a:latin typeface="Century Gothic"/>
                <a:cs typeface="Century Gothic"/>
              </a:rPr>
              <a:t>t</a:t>
            </a:r>
            <a:r>
              <a:rPr lang="en-US" sz="1000" b="1" dirty="0">
                <a:solidFill>
                  <a:srgbClr val="002060"/>
                </a:solidFill>
                <a:latin typeface="Century Gothic"/>
                <a:cs typeface="Century Gothic"/>
              </a:rPr>
              <a:t>s ce</a:t>
            </a:r>
            <a:r>
              <a:rPr lang="en-US" sz="1000" b="1" spc="9" dirty="0">
                <a:solidFill>
                  <a:srgbClr val="002060"/>
                </a:solidFill>
                <a:latin typeface="Century Gothic"/>
                <a:cs typeface="Century Gothic"/>
              </a:rPr>
              <a:t>n</a:t>
            </a:r>
            <a:r>
              <a:rPr lang="en-US" sz="1000" b="1" spc="-9" dirty="0">
                <a:solidFill>
                  <a:srgbClr val="002060"/>
                </a:solidFill>
                <a:latin typeface="Century Gothic"/>
                <a:cs typeface="Century Gothic"/>
              </a:rPr>
              <a:t>t</a:t>
            </a:r>
            <a:r>
              <a:rPr lang="en-US" sz="1000" b="1" dirty="0">
                <a:solidFill>
                  <a:srgbClr val="002060"/>
                </a:solidFill>
                <a:latin typeface="Century Gothic"/>
                <a:cs typeface="Century Gothic"/>
              </a:rPr>
              <a:t>e</a:t>
            </a:r>
            <a:r>
              <a:rPr lang="en-US" sz="1000" b="1" spc="-14" dirty="0">
                <a:solidFill>
                  <a:srgbClr val="002060"/>
                </a:solidFill>
                <a:latin typeface="Century Gothic"/>
                <a:cs typeface="Century Gothic"/>
              </a:rPr>
              <a:t>r</a:t>
            </a:r>
            <a:r>
              <a:rPr lang="en-US" sz="1000" b="1" dirty="0" smtClean="0">
                <a:solidFill>
                  <a:srgbClr val="002060"/>
                </a:solidFill>
                <a:latin typeface="Century Gothic"/>
                <a:cs typeface="Century Gothic"/>
              </a:rPr>
              <a:t>.</a:t>
            </a:r>
          </a:p>
          <a:p>
            <a:pPr marL="184150" marR="20116" indent="-171450">
              <a:lnSpc>
                <a:spcPts val="1235"/>
              </a:lnSpc>
              <a:buFontTx/>
              <a:buChar char="-"/>
            </a:pPr>
            <a:endParaRPr lang="en-US" sz="1000" b="1" dirty="0">
              <a:solidFill>
                <a:srgbClr val="002060"/>
              </a:solidFill>
              <a:latin typeface="Century Gothic"/>
              <a:cs typeface="Century Gothic"/>
            </a:endParaRPr>
          </a:p>
          <a:p>
            <a:pPr marL="12700" marR="20116">
              <a:lnSpc>
                <a:spcPts val="1200"/>
              </a:lnSpc>
            </a:pPr>
            <a:r>
              <a:rPr lang="en-US" sz="1000" b="1" spc="4" dirty="0" smtClean="0">
                <a:solidFill>
                  <a:srgbClr val="002060"/>
                </a:solidFill>
                <a:latin typeface="Century Gothic"/>
                <a:cs typeface="Century Gothic"/>
              </a:rPr>
              <a:t>- Bazar</a:t>
            </a:r>
            <a:r>
              <a:rPr lang="en-US" sz="1000" b="1" spc="-14" dirty="0" smtClean="0">
                <a:solidFill>
                  <a:srgbClr val="002060"/>
                </a:solidFill>
                <a:latin typeface="Century Gothic"/>
                <a:cs typeface="Century Gothic"/>
              </a:rPr>
              <a:t> </a:t>
            </a:r>
            <a:r>
              <a:rPr lang="en-US" sz="1000" b="1" spc="4" dirty="0">
                <a:solidFill>
                  <a:srgbClr val="002060"/>
                </a:solidFill>
                <a:latin typeface="Century Gothic"/>
                <a:cs typeface="Century Gothic"/>
              </a:rPr>
              <a:t>i</a:t>
            </a:r>
            <a:r>
              <a:rPr lang="en-US" sz="1000" b="1" dirty="0">
                <a:solidFill>
                  <a:srgbClr val="002060"/>
                </a:solidFill>
                <a:latin typeface="Century Gothic"/>
                <a:cs typeface="Century Gothic"/>
              </a:rPr>
              <a:t>n</a:t>
            </a:r>
            <a:r>
              <a:rPr lang="en-US" sz="1000" b="1" spc="4" dirty="0">
                <a:solidFill>
                  <a:srgbClr val="002060"/>
                </a:solidFill>
                <a:latin typeface="Century Gothic"/>
                <a:cs typeface="Century Gothic"/>
              </a:rPr>
              <a:t> </a:t>
            </a:r>
            <a:r>
              <a:rPr lang="en-US" sz="1000" b="1" spc="-19" dirty="0">
                <a:solidFill>
                  <a:srgbClr val="002060"/>
                </a:solidFill>
                <a:latin typeface="Century Gothic"/>
                <a:cs typeface="Century Gothic"/>
              </a:rPr>
              <a:t>t</a:t>
            </a:r>
            <a:r>
              <a:rPr lang="en-US" sz="1000" b="1" spc="4" dirty="0">
                <a:solidFill>
                  <a:srgbClr val="002060"/>
                </a:solidFill>
                <a:latin typeface="Century Gothic"/>
                <a:cs typeface="Century Gothic"/>
              </a:rPr>
              <a:t>h</a:t>
            </a:r>
            <a:r>
              <a:rPr lang="en-US" sz="1000" b="1" dirty="0">
                <a:solidFill>
                  <a:srgbClr val="002060"/>
                </a:solidFill>
                <a:latin typeface="Century Gothic"/>
                <a:cs typeface="Century Gothic"/>
              </a:rPr>
              <a:t>e</a:t>
            </a:r>
            <a:r>
              <a:rPr lang="en-US" sz="1000" b="1" spc="-25" dirty="0">
                <a:solidFill>
                  <a:srgbClr val="002060"/>
                </a:solidFill>
                <a:latin typeface="Century Gothic"/>
                <a:cs typeface="Century Gothic"/>
              </a:rPr>
              <a:t> </a:t>
            </a:r>
            <a:r>
              <a:rPr lang="en-US" sz="1000" b="1" spc="4" dirty="0">
                <a:solidFill>
                  <a:srgbClr val="002060"/>
                </a:solidFill>
                <a:latin typeface="Century Gothic"/>
                <a:cs typeface="Century Gothic"/>
              </a:rPr>
              <a:t>lo</a:t>
            </a:r>
            <a:r>
              <a:rPr lang="en-US" sz="1000" b="1" dirty="0">
                <a:solidFill>
                  <a:srgbClr val="002060"/>
                </a:solidFill>
                <a:latin typeface="Century Gothic"/>
                <a:cs typeface="Century Gothic"/>
              </a:rPr>
              <a:t>bby</a:t>
            </a:r>
            <a:r>
              <a:rPr lang="en-US" sz="1000" b="1" spc="-34" dirty="0">
                <a:solidFill>
                  <a:srgbClr val="002060"/>
                </a:solidFill>
                <a:latin typeface="Century Gothic"/>
                <a:cs typeface="Century Gothic"/>
              </a:rPr>
              <a:t> </a:t>
            </a:r>
            <a:r>
              <a:rPr lang="en-US" sz="1000" b="1" dirty="0">
                <a:solidFill>
                  <a:srgbClr val="002060"/>
                </a:solidFill>
                <a:latin typeface="Century Gothic"/>
                <a:cs typeface="Century Gothic"/>
              </a:rPr>
              <a:t>a</a:t>
            </a:r>
            <a:r>
              <a:rPr lang="en-US" sz="1000" b="1" spc="-4" dirty="0">
                <a:solidFill>
                  <a:srgbClr val="002060"/>
                </a:solidFill>
                <a:latin typeface="Century Gothic"/>
                <a:cs typeface="Century Gothic"/>
              </a:rPr>
              <a:t>r</a:t>
            </a:r>
            <a:r>
              <a:rPr lang="en-US" sz="1000" b="1" dirty="0">
                <a:solidFill>
                  <a:srgbClr val="002060"/>
                </a:solidFill>
                <a:latin typeface="Century Gothic"/>
                <a:cs typeface="Century Gothic"/>
              </a:rPr>
              <a:t>ea</a:t>
            </a:r>
            <a:r>
              <a:rPr lang="en-US" sz="1000" b="1" dirty="0" smtClean="0">
                <a:solidFill>
                  <a:srgbClr val="002060"/>
                </a:solidFill>
                <a:latin typeface="Century Gothic"/>
                <a:cs typeface="Century Gothic"/>
              </a:rPr>
              <a:t>.</a:t>
            </a:r>
          </a:p>
          <a:p>
            <a:pPr marL="184150" marR="20116" indent="-171450">
              <a:lnSpc>
                <a:spcPts val="1200"/>
              </a:lnSpc>
              <a:buFontTx/>
              <a:buChar char="-"/>
            </a:pPr>
            <a:endParaRPr lang="en-US" sz="1000" b="1" dirty="0">
              <a:solidFill>
                <a:srgbClr val="002060"/>
              </a:solidFill>
              <a:latin typeface="Century Gothic"/>
              <a:cs typeface="Century Gothic"/>
            </a:endParaRPr>
          </a:p>
          <a:p>
            <a:pPr marL="12700" marR="20116">
              <a:lnSpc>
                <a:spcPts val="1260"/>
              </a:lnSpc>
              <a:spcBef>
                <a:spcPts val="2"/>
              </a:spcBef>
            </a:pPr>
            <a:r>
              <a:rPr lang="en-US" sz="1000" b="1" spc="4" dirty="0" smtClean="0">
                <a:solidFill>
                  <a:srgbClr val="002060"/>
                </a:solidFill>
                <a:latin typeface="Century Gothic"/>
                <a:cs typeface="Century Gothic"/>
              </a:rPr>
              <a:t>- Spa</a:t>
            </a:r>
            <a:r>
              <a:rPr lang="en-US" sz="1000" b="1" dirty="0" smtClean="0">
                <a:solidFill>
                  <a:srgbClr val="002060"/>
                </a:solidFill>
                <a:latin typeface="Century Gothic"/>
                <a:cs typeface="Century Gothic"/>
              </a:rPr>
              <a:t>.</a:t>
            </a:r>
          </a:p>
          <a:p>
            <a:pPr marL="12700" marR="20116">
              <a:lnSpc>
                <a:spcPts val="1260"/>
              </a:lnSpc>
              <a:spcBef>
                <a:spcPts val="2"/>
              </a:spcBef>
            </a:pPr>
            <a:endParaRPr lang="en-US" sz="1000" b="1" dirty="0">
              <a:solidFill>
                <a:srgbClr val="002060"/>
              </a:solidFill>
              <a:latin typeface="Century Gothic"/>
              <a:cs typeface="Century Gothic"/>
            </a:endParaRPr>
          </a:p>
          <a:p>
            <a:pPr marL="12700" marR="20116">
              <a:lnSpc>
                <a:spcPts val="1225"/>
              </a:lnSpc>
            </a:pPr>
            <a:r>
              <a:rPr lang="en-US" sz="1000" b="1" dirty="0">
                <a:solidFill>
                  <a:srgbClr val="002060"/>
                </a:solidFill>
                <a:latin typeface="Century Gothic"/>
                <a:cs typeface="Century Gothic"/>
              </a:rPr>
              <a:t>-</a:t>
            </a:r>
            <a:r>
              <a:rPr lang="en-US" sz="1000" b="1" spc="-4" dirty="0">
                <a:solidFill>
                  <a:srgbClr val="002060"/>
                </a:solidFill>
                <a:latin typeface="Century Gothic"/>
                <a:cs typeface="Century Gothic"/>
              </a:rPr>
              <a:t> </a:t>
            </a:r>
            <a:r>
              <a:rPr lang="en-US" sz="1000" b="1" dirty="0">
                <a:solidFill>
                  <a:srgbClr val="002060"/>
                </a:solidFill>
                <a:latin typeface="Century Gothic"/>
                <a:cs typeface="Century Gothic"/>
              </a:rPr>
              <a:t>P</a:t>
            </a:r>
            <a:r>
              <a:rPr lang="en-US" sz="1000" b="1" spc="4" dirty="0">
                <a:solidFill>
                  <a:srgbClr val="002060"/>
                </a:solidFill>
                <a:latin typeface="Century Gothic"/>
                <a:cs typeface="Century Gothic"/>
              </a:rPr>
              <a:t>ha</a:t>
            </a:r>
            <a:r>
              <a:rPr lang="en-US" sz="1000" b="1" spc="-29" dirty="0">
                <a:solidFill>
                  <a:srgbClr val="002060"/>
                </a:solidFill>
                <a:latin typeface="Century Gothic"/>
                <a:cs typeface="Century Gothic"/>
              </a:rPr>
              <a:t>r</a:t>
            </a:r>
            <a:r>
              <a:rPr lang="en-US" sz="1000" b="1" spc="9" dirty="0">
                <a:solidFill>
                  <a:srgbClr val="002060"/>
                </a:solidFill>
                <a:latin typeface="Century Gothic"/>
                <a:cs typeface="Century Gothic"/>
              </a:rPr>
              <a:t>m</a:t>
            </a:r>
            <a:r>
              <a:rPr lang="en-US" sz="1000" b="1" dirty="0">
                <a:solidFill>
                  <a:srgbClr val="002060"/>
                </a:solidFill>
                <a:latin typeface="Century Gothic"/>
                <a:cs typeface="Century Gothic"/>
              </a:rPr>
              <a:t>a</a:t>
            </a:r>
            <a:r>
              <a:rPr lang="en-US" sz="1000" b="1" spc="4" dirty="0">
                <a:solidFill>
                  <a:srgbClr val="002060"/>
                </a:solidFill>
                <a:latin typeface="Century Gothic"/>
                <a:cs typeface="Century Gothic"/>
              </a:rPr>
              <a:t>c</a:t>
            </a:r>
            <a:r>
              <a:rPr lang="en-US" sz="1000" b="1" spc="-25" dirty="0">
                <a:solidFill>
                  <a:srgbClr val="002060"/>
                </a:solidFill>
                <a:latin typeface="Century Gothic"/>
                <a:cs typeface="Century Gothic"/>
              </a:rPr>
              <a:t>y</a:t>
            </a:r>
            <a:r>
              <a:rPr lang="en-US" sz="1000" b="1" dirty="0">
                <a:solidFill>
                  <a:srgbClr val="002060"/>
                </a:solidFill>
                <a:latin typeface="Century Gothic"/>
                <a:cs typeface="Century Gothic"/>
              </a:rPr>
              <a:t>.</a:t>
            </a:r>
          </a:p>
        </p:txBody>
      </p:sp>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8025" y="3765378"/>
            <a:ext cx="1918167" cy="1279402"/>
          </a:xfrm>
          <a:prstGeom prst="round2DiagRect">
            <a:avLst>
              <a:gd name="adj1" fmla="val 16667"/>
              <a:gd name="adj2" fmla="val 0"/>
            </a:avLst>
          </a:prstGeom>
          <a:ln w="88900" cap="sq">
            <a:solidFill>
              <a:schemeClr val="accent1">
                <a:lumMod val="60000"/>
                <a:lumOff val="40000"/>
              </a:schemeClr>
            </a:solidFill>
            <a:miter lim="800000"/>
          </a:ln>
          <a:effectLst>
            <a:outerShdw blurRad="254000" algn="tl" rotWithShape="0">
              <a:srgbClr val="000000">
                <a:alpha val="43000"/>
              </a:srgbClr>
            </a:outerShdw>
          </a:effectLst>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37298" y="5411218"/>
            <a:ext cx="1860017" cy="1178566"/>
          </a:xfrm>
          <a:prstGeom prst="round2DiagRect">
            <a:avLst>
              <a:gd name="adj1" fmla="val 16667"/>
              <a:gd name="adj2" fmla="val 0"/>
            </a:avLst>
          </a:prstGeom>
          <a:ln w="88900" cap="sq">
            <a:solidFill>
              <a:schemeClr val="accent1">
                <a:lumMod val="60000"/>
                <a:lumOff val="40000"/>
              </a:schemeClr>
            </a:solidFill>
            <a:miter lim="800000"/>
          </a:ln>
          <a:effectLst>
            <a:outerShdw blurRad="254000" algn="tl" rotWithShape="0">
              <a:srgbClr val="000000">
                <a:alpha val="43000"/>
              </a:srgbClr>
            </a:outerShdw>
          </a:effectLst>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4758" y="7025040"/>
            <a:ext cx="1869254" cy="1401940"/>
          </a:xfrm>
          <a:prstGeom prst="round2DiagRect">
            <a:avLst>
              <a:gd name="adj1" fmla="val 16667"/>
              <a:gd name="adj2" fmla="val 0"/>
            </a:avLst>
          </a:prstGeom>
          <a:ln w="88900" cap="sq">
            <a:solidFill>
              <a:schemeClr val="accent1">
                <a:lumMod val="60000"/>
                <a:lumOff val="40000"/>
              </a:schemeClr>
            </a:solidFill>
            <a:miter lim="800000"/>
          </a:ln>
          <a:effectLst>
            <a:outerShdw blurRad="254000" algn="tl" rotWithShape="0">
              <a:srgbClr val="000000">
                <a:alpha val="43000"/>
              </a:srgbClr>
            </a:outerShdw>
          </a:effectLst>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1289" y="5301571"/>
            <a:ext cx="1950342" cy="146275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4134" y="2049416"/>
            <a:ext cx="2076909" cy="1378312"/>
          </a:xfrm>
          <a:prstGeom prst="round2DiagRect">
            <a:avLst>
              <a:gd name="adj1" fmla="val 16667"/>
              <a:gd name="adj2" fmla="val 0"/>
            </a:avLst>
          </a:prstGeom>
          <a:ln w="88900" cap="sq">
            <a:solidFill>
              <a:schemeClr val="accent1">
                <a:lumMod val="60000"/>
                <a:lumOff val="40000"/>
              </a:schemeClr>
            </a:solidFill>
            <a:miter lim="800000"/>
          </a:ln>
          <a:effectLst>
            <a:outerShdw blurRad="254000" algn="tl" rotWithShape="0">
              <a:srgbClr val="000000">
                <a:alpha val="43000"/>
              </a:srgbClr>
            </a:outerShdw>
          </a:effectLst>
        </p:spPr>
      </p:pic>
      <p:pic>
        <p:nvPicPr>
          <p:cNvPr id="12" name="Picture 11"/>
          <p:cNvPicPr>
            <a:picLocks noChangeAspect="1"/>
          </p:cNvPicPr>
          <p:nvPr/>
        </p:nvPicPr>
        <p:blipFill rotWithShape="1">
          <a:blip r:embed="rId8" cstate="print">
            <a:extLst>
              <a:ext uri="{28A0092B-C50C-407E-A947-70E740481C1C}">
                <a14:useLocalDpi xmlns:a14="http://schemas.microsoft.com/office/drawing/2010/main" val="0"/>
              </a:ext>
            </a:extLst>
          </a:blip>
          <a:srcRect t="22379"/>
          <a:stretch/>
        </p:blipFill>
        <p:spPr>
          <a:xfrm>
            <a:off x="2490981" y="3520466"/>
            <a:ext cx="1721313" cy="151747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22" name="Picture 2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437298" y="7272950"/>
            <a:ext cx="2354089" cy="111172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29" name="Picture 2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282699" y="8713778"/>
            <a:ext cx="2434277" cy="1428611"/>
          </a:xfrm>
          <a:prstGeom prst="round2DiagRect">
            <a:avLst>
              <a:gd name="adj1" fmla="val 16667"/>
              <a:gd name="adj2" fmla="val 0"/>
            </a:avLst>
          </a:prstGeom>
          <a:ln w="88900" cap="sq">
            <a:solidFill>
              <a:schemeClr val="accent1">
                <a:lumMod val="60000"/>
                <a:lumOff val="40000"/>
              </a:schemeClr>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0632453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198715" y="409520"/>
            <a:ext cx="3054350" cy="7352552"/>
          </a:xfrm>
          <a:prstGeom prst="roundRect">
            <a:avLst/>
          </a:prstGeom>
          <a:ln>
            <a:noFill/>
            <a:prstDash val="lgDashDot"/>
          </a:ln>
          <a:effectLst>
            <a:glow rad="101600">
              <a:schemeClr val="accent5">
                <a:satMod val="175000"/>
                <a:alpha val="40000"/>
              </a:schemeClr>
            </a:glow>
          </a:effectLst>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36900" y="3031894"/>
            <a:ext cx="2300796" cy="1357042"/>
          </a:xfrm>
          <a:prstGeom prst="round2DiagRect">
            <a:avLst>
              <a:gd name="adj1" fmla="val 16667"/>
              <a:gd name="adj2" fmla="val 0"/>
            </a:avLst>
          </a:prstGeom>
          <a:ln w="88900" cap="sq">
            <a:solidFill>
              <a:schemeClr val="bg1"/>
            </a:solidFill>
            <a:miter lim="800000"/>
          </a:ln>
          <a:effectLst>
            <a:outerShdw blurRad="254000" algn="tl" rotWithShape="0">
              <a:srgbClr val="000000">
                <a:alpha val="43000"/>
              </a:srgbClr>
            </a:outerShdw>
          </a:effectLst>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9908" b="11963"/>
          <a:stretch/>
        </p:blipFill>
        <p:spPr>
          <a:xfrm>
            <a:off x="5119511" y="391232"/>
            <a:ext cx="2183186" cy="1137287"/>
          </a:xfrm>
          <a:prstGeom prst="round2DiagRect">
            <a:avLst>
              <a:gd name="adj1" fmla="val 16667"/>
              <a:gd name="adj2" fmla="val 0"/>
            </a:avLst>
          </a:prstGeom>
          <a:ln w="88900" cap="sq">
            <a:solidFill>
              <a:schemeClr val="accent1">
                <a:lumMod val="60000"/>
                <a:lumOff val="40000"/>
              </a:schemeClr>
            </a:solidFill>
            <a:miter lim="800000"/>
          </a:ln>
          <a:effectLst>
            <a:outerShdw blurRad="254000" algn="tl" rotWithShape="0">
              <a:srgbClr val="000000">
                <a:alpha val="43000"/>
              </a:srgbClr>
            </a:outerShdw>
          </a:effectLst>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t="9895" b="12760"/>
          <a:stretch/>
        </p:blipFill>
        <p:spPr>
          <a:xfrm>
            <a:off x="5119511" y="1873174"/>
            <a:ext cx="2182426" cy="1125467"/>
          </a:xfrm>
          <a:prstGeom prst="round2DiagRect">
            <a:avLst>
              <a:gd name="adj1" fmla="val 16667"/>
              <a:gd name="adj2" fmla="val 0"/>
            </a:avLst>
          </a:prstGeom>
          <a:ln w="88900" cap="sq">
            <a:solidFill>
              <a:schemeClr val="accent1">
                <a:lumMod val="60000"/>
                <a:lumOff val="40000"/>
              </a:schemeClr>
            </a:solidFill>
            <a:miter lim="800000"/>
          </a:ln>
          <a:effectLst>
            <a:outerShdw blurRad="254000" algn="tl" rotWithShape="0">
              <a:srgbClr val="000000">
                <a:alpha val="43000"/>
              </a:srgbClr>
            </a:outerShdw>
          </a:effectLst>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87298" y="667807"/>
            <a:ext cx="1369405" cy="2054621"/>
          </a:xfrm>
          <a:prstGeom prst="round2DiagRect">
            <a:avLst>
              <a:gd name="adj1" fmla="val 16667"/>
              <a:gd name="adj2" fmla="val 0"/>
            </a:avLst>
          </a:prstGeom>
          <a:ln w="88900" cap="sq">
            <a:solidFill>
              <a:schemeClr val="accent1">
                <a:lumMod val="60000"/>
                <a:lumOff val="40000"/>
              </a:schemeClr>
            </a:solidFill>
            <a:miter lim="800000"/>
          </a:ln>
          <a:effectLst>
            <a:outerShdw blurRad="254000" algn="tl" rotWithShape="0">
              <a:srgbClr val="000000">
                <a:alpha val="43000"/>
              </a:srgbClr>
            </a:outerShdw>
          </a:effectLst>
        </p:spPr>
      </p:pic>
      <p:sp>
        <p:nvSpPr>
          <p:cNvPr id="9" name="Text Box 2"/>
          <p:cNvSpPr txBox="1">
            <a:spLocks noChangeArrowheads="1"/>
          </p:cNvSpPr>
          <p:nvPr/>
        </p:nvSpPr>
        <p:spPr bwMode="auto">
          <a:xfrm>
            <a:off x="407497" y="667807"/>
            <a:ext cx="2565716" cy="314950"/>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1100" b="1" dirty="0" smtClean="0">
                <a:solidFill>
                  <a:srgbClr val="FFFFFF"/>
                </a:solidFill>
                <a:latin typeface="Arial" panose="020B0604020202020204" pitchFamily="34" charset="0"/>
                <a:ea typeface="Calibri" panose="020F0502020204030204" pitchFamily="34" charset="0"/>
                <a:cs typeface="Times New Roman" panose="02020603050405020304" pitchFamily="18" charset="0"/>
              </a:rPr>
              <a:t>Meetings &amp; Events Facilities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 Box 2"/>
          <p:cNvSpPr txBox="1">
            <a:spLocks noChangeArrowheads="1"/>
          </p:cNvSpPr>
          <p:nvPr/>
        </p:nvSpPr>
        <p:spPr bwMode="auto">
          <a:xfrm>
            <a:off x="214432" y="978138"/>
            <a:ext cx="3022916" cy="3791981"/>
          </a:xfrm>
          <a:prstGeom prst="rect">
            <a:avLst/>
          </a:prstGeom>
          <a:noFill/>
          <a:ln w="9525">
            <a:noFill/>
            <a:miter lim="800000"/>
            <a:headEnd/>
            <a:tailEnd/>
          </a:ln>
        </p:spPr>
        <p:txBody>
          <a:bodyPr rot="0" vert="horz" wrap="square" lIns="91440" tIns="45720" rIns="91440" bIns="45720" anchor="t" anchorCtr="0">
            <a:noAutofit/>
          </a:bodyPr>
          <a:lstStyle/>
          <a:p>
            <a:pPr marL="12700" marR="20116">
              <a:lnSpc>
                <a:spcPts val="1200"/>
              </a:lnSpc>
              <a:spcBef>
                <a:spcPts val="60"/>
              </a:spcBef>
            </a:pPr>
            <a:r>
              <a:rPr lang="en-US" sz="1000" b="1" dirty="0">
                <a:solidFill>
                  <a:srgbClr val="002060"/>
                </a:solidFill>
                <a:latin typeface="Century Gothic"/>
                <a:cs typeface="Century Gothic"/>
              </a:rPr>
              <a:t>The hotel has a multipurpose meeting and conference room that can </a:t>
            </a:r>
            <a:r>
              <a:rPr lang="en-US" sz="1000" b="1" dirty="0" smtClean="0">
                <a:solidFill>
                  <a:srgbClr val="002060"/>
                </a:solidFill>
                <a:latin typeface="Century Gothic"/>
                <a:cs typeface="Century Gothic"/>
              </a:rPr>
              <a:t>accommodate </a:t>
            </a:r>
            <a:r>
              <a:rPr lang="en-US" sz="1000" b="1" dirty="0">
                <a:solidFill>
                  <a:srgbClr val="002060"/>
                </a:solidFill>
                <a:latin typeface="Century Gothic"/>
                <a:cs typeface="Century Gothic"/>
              </a:rPr>
              <a:t>up to 120 Persons according to the set up. The audio visual equipment’s available will fulfill with all your Function’s needs</a:t>
            </a:r>
            <a:r>
              <a:rPr lang="en-US" sz="1000" b="1" dirty="0" smtClean="0">
                <a:solidFill>
                  <a:srgbClr val="002060"/>
                </a:solidFill>
                <a:latin typeface="Century Gothic"/>
                <a:cs typeface="Century Gothic"/>
              </a:rPr>
              <a:t>.</a:t>
            </a:r>
          </a:p>
          <a:p>
            <a:pPr marL="12700" marR="20116">
              <a:lnSpc>
                <a:spcPts val="1200"/>
              </a:lnSpc>
              <a:spcBef>
                <a:spcPts val="60"/>
              </a:spcBef>
            </a:pPr>
            <a:endParaRPr lang="en-US" sz="1000" b="1" dirty="0" smtClean="0">
              <a:solidFill>
                <a:srgbClr val="002060"/>
              </a:solidFill>
              <a:latin typeface="Century Gothic"/>
              <a:cs typeface="Century Gothic"/>
            </a:endParaRPr>
          </a:p>
          <a:p>
            <a:pPr marL="12700" marR="20116">
              <a:lnSpc>
                <a:spcPts val="1200"/>
              </a:lnSpc>
              <a:spcBef>
                <a:spcPts val="60"/>
              </a:spcBef>
            </a:pPr>
            <a:endParaRPr lang="en-US" sz="1000" b="1" dirty="0">
              <a:solidFill>
                <a:srgbClr val="002060"/>
              </a:solidFill>
              <a:latin typeface="Century Gothic"/>
              <a:cs typeface="Century Gothic"/>
            </a:endParaRPr>
          </a:p>
          <a:p>
            <a:pPr marL="12700" marR="20116">
              <a:lnSpc>
                <a:spcPts val="1200"/>
              </a:lnSpc>
              <a:spcBef>
                <a:spcPts val="60"/>
              </a:spcBef>
            </a:pPr>
            <a:endParaRPr lang="en-US" sz="1000" b="1" dirty="0">
              <a:solidFill>
                <a:srgbClr val="002060"/>
              </a:solidFill>
              <a:latin typeface="Century Gothic"/>
              <a:cs typeface="Century Gothic"/>
            </a:endParaRPr>
          </a:p>
          <a:p>
            <a:pPr marL="12700" marR="20116">
              <a:lnSpc>
                <a:spcPts val="1200"/>
              </a:lnSpc>
              <a:spcBef>
                <a:spcPts val="60"/>
              </a:spcBef>
            </a:pPr>
            <a:r>
              <a:rPr lang="en-US" sz="1000" b="1" dirty="0" smtClean="0">
                <a:solidFill>
                  <a:srgbClr val="002060"/>
                </a:solidFill>
                <a:latin typeface="Century Gothic"/>
                <a:cs typeface="Century Gothic"/>
              </a:rPr>
              <a:t>We have various outlets for hosting and planning different events like:</a:t>
            </a:r>
          </a:p>
          <a:p>
            <a:pPr marL="184150" marR="20116" indent="-171450">
              <a:lnSpc>
                <a:spcPts val="1200"/>
              </a:lnSpc>
              <a:spcBef>
                <a:spcPts val="60"/>
              </a:spcBef>
              <a:buFontTx/>
              <a:buChar char="-"/>
            </a:pPr>
            <a:r>
              <a:rPr lang="en-US" sz="1000" b="1" dirty="0" smtClean="0">
                <a:solidFill>
                  <a:srgbClr val="002060"/>
                </a:solidFill>
                <a:latin typeface="Century Gothic"/>
                <a:cs typeface="Century Gothic"/>
              </a:rPr>
              <a:t>Beach Weddings</a:t>
            </a:r>
          </a:p>
          <a:p>
            <a:pPr marL="184150" marR="20116" indent="-171450">
              <a:lnSpc>
                <a:spcPts val="1200"/>
              </a:lnSpc>
              <a:spcBef>
                <a:spcPts val="60"/>
              </a:spcBef>
              <a:buFontTx/>
              <a:buChar char="-"/>
            </a:pPr>
            <a:r>
              <a:rPr lang="en-US" sz="1000" b="1" dirty="0" smtClean="0">
                <a:solidFill>
                  <a:srgbClr val="002060"/>
                </a:solidFill>
                <a:latin typeface="Century Gothic"/>
                <a:cs typeface="Century Gothic"/>
              </a:rPr>
              <a:t>Night Parties</a:t>
            </a:r>
          </a:p>
          <a:p>
            <a:pPr marL="184150" marR="20116" indent="-171450">
              <a:lnSpc>
                <a:spcPts val="1200"/>
              </a:lnSpc>
              <a:spcBef>
                <a:spcPts val="60"/>
              </a:spcBef>
              <a:buFontTx/>
              <a:buChar char="-"/>
            </a:pPr>
            <a:r>
              <a:rPr lang="en-US" sz="1000" b="1" dirty="0" smtClean="0">
                <a:solidFill>
                  <a:srgbClr val="002060"/>
                </a:solidFill>
                <a:latin typeface="Century Gothic"/>
                <a:cs typeface="Century Gothic"/>
              </a:rPr>
              <a:t>Romantic Dinners</a:t>
            </a:r>
          </a:p>
          <a:p>
            <a:pPr marL="184150" marR="20116" indent="-171450">
              <a:lnSpc>
                <a:spcPts val="1200"/>
              </a:lnSpc>
              <a:spcBef>
                <a:spcPts val="60"/>
              </a:spcBef>
              <a:buFontTx/>
              <a:buChar char="-"/>
            </a:pPr>
            <a:r>
              <a:rPr lang="en-US" sz="1000" b="1" dirty="0" smtClean="0">
                <a:solidFill>
                  <a:srgbClr val="002060"/>
                </a:solidFill>
                <a:latin typeface="Century Gothic"/>
                <a:cs typeface="Century Gothic"/>
              </a:rPr>
              <a:t>Foam parties</a:t>
            </a:r>
          </a:p>
          <a:p>
            <a:pPr marL="184150" marR="20116" indent="-171450">
              <a:lnSpc>
                <a:spcPts val="1200"/>
              </a:lnSpc>
              <a:spcBef>
                <a:spcPts val="60"/>
              </a:spcBef>
              <a:buFontTx/>
              <a:buChar char="-"/>
            </a:pPr>
            <a:r>
              <a:rPr lang="en-US" sz="1000" b="1" dirty="0">
                <a:solidFill>
                  <a:srgbClr val="002060"/>
                </a:solidFill>
                <a:latin typeface="Century Gothic"/>
                <a:cs typeface="Century Gothic"/>
              </a:rPr>
              <a:t>E</a:t>
            </a:r>
            <a:r>
              <a:rPr lang="en-US" sz="1000" b="1" dirty="0" smtClean="0">
                <a:solidFill>
                  <a:srgbClr val="002060"/>
                </a:solidFill>
                <a:latin typeface="Century Gothic"/>
                <a:cs typeface="Century Gothic"/>
              </a:rPr>
              <a:t>ntertainment shows</a:t>
            </a:r>
          </a:p>
          <a:p>
            <a:pPr marL="184150" marR="20116" indent="-171450">
              <a:lnSpc>
                <a:spcPts val="1200"/>
              </a:lnSpc>
              <a:spcBef>
                <a:spcPts val="60"/>
              </a:spcBef>
              <a:buFontTx/>
              <a:buChar char="-"/>
            </a:pPr>
            <a:r>
              <a:rPr lang="en-US" sz="1000" b="1" dirty="0" smtClean="0">
                <a:solidFill>
                  <a:srgbClr val="002060"/>
                </a:solidFill>
                <a:latin typeface="Century Gothic"/>
                <a:cs typeface="Century Gothic"/>
              </a:rPr>
              <a:t>Kids Parties</a:t>
            </a:r>
          </a:p>
          <a:p>
            <a:pPr marL="184150" marR="20116" indent="-171450">
              <a:lnSpc>
                <a:spcPts val="1200"/>
              </a:lnSpc>
              <a:spcBef>
                <a:spcPts val="60"/>
              </a:spcBef>
              <a:buFontTx/>
              <a:buChar char="-"/>
            </a:pPr>
            <a:r>
              <a:rPr lang="en-US" sz="1000" b="1" dirty="0" smtClean="0">
                <a:solidFill>
                  <a:srgbClr val="002060"/>
                </a:solidFill>
                <a:latin typeface="Century Gothic"/>
                <a:cs typeface="Century Gothic"/>
              </a:rPr>
              <a:t>Birthdays</a:t>
            </a:r>
          </a:p>
          <a:p>
            <a:pPr marL="184150" marR="20116" indent="-171450">
              <a:lnSpc>
                <a:spcPts val="1200"/>
              </a:lnSpc>
              <a:spcBef>
                <a:spcPts val="60"/>
              </a:spcBef>
              <a:buFontTx/>
              <a:buChar char="-"/>
            </a:pPr>
            <a:r>
              <a:rPr lang="en-US" sz="1000" b="1" dirty="0" smtClean="0">
                <a:solidFill>
                  <a:srgbClr val="002060"/>
                </a:solidFill>
                <a:latin typeface="Century Gothic"/>
                <a:cs typeface="Century Gothic"/>
              </a:rPr>
              <a:t>Others</a:t>
            </a:r>
            <a:endParaRPr lang="en-US" sz="1000" b="1" dirty="0">
              <a:solidFill>
                <a:srgbClr val="002060"/>
              </a:solidFill>
              <a:latin typeface="Century Gothic"/>
              <a:cs typeface="Century Gothic"/>
            </a:endParaRPr>
          </a:p>
        </p:txBody>
      </p:sp>
      <p:grpSp>
        <p:nvGrpSpPr>
          <p:cNvPr id="12" name="Group 11"/>
          <p:cNvGrpSpPr/>
          <p:nvPr/>
        </p:nvGrpSpPr>
        <p:grpSpPr>
          <a:xfrm>
            <a:off x="278025" y="6579161"/>
            <a:ext cx="2875367" cy="972820"/>
            <a:chOff x="4290738" y="8340252"/>
            <a:chExt cx="2875367" cy="972820"/>
          </a:xfrm>
        </p:grpSpPr>
        <p:pic>
          <p:nvPicPr>
            <p:cNvPr id="13" name="Picture 12"/>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290738" y="8340252"/>
              <a:ext cx="972820" cy="972820"/>
            </a:xfrm>
            <a:prstGeom prst="rect">
              <a:avLst/>
            </a:prstGeom>
          </p:spPr>
        </p:pic>
        <p:pic>
          <p:nvPicPr>
            <p:cNvPr id="14" name="Picture 13"/>
            <p:cNvPicPr>
              <a:picLocks noChangeAspect="1"/>
            </p:cNvPicPr>
            <p:nvPr/>
          </p:nvPicPr>
          <p:blipFill rotWithShape="1">
            <a:blip r:embed="rId7"/>
            <a:srcRect l="33921" t="3852" r="11826" b="26591"/>
            <a:stretch/>
          </p:blipFill>
          <p:spPr>
            <a:xfrm>
              <a:off x="6290886" y="8379750"/>
              <a:ext cx="875219" cy="832527"/>
            </a:xfrm>
            <a:prstGeom prst="ellipse">
              <a:avLst/>
            </a:prstGeom>
          </p:spPr>
        </p:pic>
        <p:pic>
          <p:nvPicPr>
            <p:cNvPr id="15" name="Picture 14" descr="C:\Users\Secretary\AppData\Local\Temp\Rar$DIa10344.11249\TC_2021_L_WHITE_BG_RGB-01.pn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261168" y="8348850"/>
              <a:ext cx="918136" cy="886538"/>
            </a:xfrm>
            <a:prstGeom prst="ellipse">
              <a:avLst/>
            </a:prstGeom>
            <a:noFill/>
            <a:ln>
              <a:noFill/>
            </a:ln>
          </p:spPr>
        </p:pic>
      </p:grpSp>
      <p:sp>
        <p:nvSpPr>
          <p:cNvPr id="16" name="Rectangle 15"/>
          <p:cNvSpPr/>
          <p:nvPr/>
        </p:nvSpPr>
        <p:spPr>
          <a:xfrm>
            <a:off x="297277" y="9413502"/>
            <a:ext cx="7160556" cy="910506"/>
          </a:xfrm>
          <a:prstGeom prst="rect">
            <a:avLst/>
          </a:prstGeom>
        </p:spPr>
        <p:txBody>
          <a:bodyPr wrap="square">
            <a:spAutoFit/>
          </a:bodyPr>
          <a:lstStyle/>
          <a:p>
            <a:pPr marL="2282825" marR="0">
              <a:spcBef>
                <a:spcPts val="95"/>
              </a:spcBef>
              <a:spcAft>
                <a:spcPts val="0"/>
              </a:spcAft>
            </a:pPr>
            <a:r>
              <a:rPr lang="en-US" sz="1200" b="1" dirty="0" err="1" smtClean="0">
                <a:solidFill>
                  <a:srgbClr val="0E2B68"/>
                </a:solidFill>
                <a:latin typeface="Arial" panose="020B0604020202020204" pitchFamily="34" charset="0"/>
                <a:ea typeface="Arial" panose="020B0604020202020204" pitchFamily="34" charset="0"/>
              </a:rPr>
              <a:t>Naama</a:t>
            </a:r>
            <a:r>
              <a:rPr lang="en-US" sz="1200" b="1" dirty="0" smtClean="0">
                <a:solidFill>
                  <a:srgbClr val="0E2B68"/>
                </a:solidFill>
                <a:latin typeface="Arial" panose="020B0604020202020204" pitchFamily="34" charset="0"/>
                <a:ea typeface="Arial" panose="020B0604020202020204" pitchFamily="34" charset="0"/>
              </a:rPr>
              <a:t> </a:t>
            </a:r>
            <a:r>
              <a:rPr lang="en-US" sz="1200" b="1" spc="60" dirty="0" smtClean="0">
                <a:solidFill>
                  <a:srgbClr val="0E2B68"/>
                </a:solidFill>
                <a:latin typeface="Arial" panose="020B0604020202020204" pitchFamily="34" charset="0"/>
                <a:ea typeface="Arial" panose="020B0604020202020204" pitchFamily="34" charset="0"/>
              </a:rPr>
              <a:t> </a:t>
            </a:r>
            <a:r>
              <a:rPr lang="en-US" sz="1200" b="1" dirty="0" smtClean="0">
                <a:solidFill>
                  <a:srgbClr val="0E2B68"/>
                </a:solidFill>
                <a:latin typeface="Arial" panose="020B0604020202020204" pitchFamily="34" charset="0"/>
                <a:ea typeface="Arial" panose="020B0604020202020204" pitchFamily="34" charset="0"/>
              </a:rPr>
              <a:t>Bay-Sharm </a:t>
            </a:r>
            <a:r>
              <a:rPr lang="en-US" sz="1200" b="1" spc="-15" dirty="0" smtClean="0">
                <a:solidFill>
                  <a:srgbClr val="0E2B68"/>
                </a:solidFill>
                <a:latin typeface="Arial" panose="020B0604020202020204" pitchFamily="34" charset="0"/>
                <a:ea typeface="Arial" panose="020B0604020202020204" pitchFamily="34" charset="0"/>
              </a:rPr>
              <a:t> </a:t>
            </a:r>
            <a:r>
              <a:rPr lang="en-US" sz="1200" b="1" dirty="0">
                <a:solidFill>
                  <a:srgbClr val="0E2B68"/>
                </a:solidFill>
                <a:latin typeface="Arial" panose="020B0604020202020204" pitchFamily="34" charset="0"/>
                <a:ea typeface="Arial" panose="020B0604020202020204" pitchFamily="34" charset="0"/>
              </a:rPr>
              <a:t>El</a:t>
            </a:r>
            <a:r>
              <a:rPr lang="en-US" sz="1200" b="1" spc="470" dirty="0">
                <a:solidFill>
                  <a:srgbClr val="0E2B68"/>
                </a:solidFill>
                <a:latin typeface="Arial" panose="020B0604020202020204" pitchFamily="34" charset="0"/>
                <a:ea typeface="Arial" panose="020B0604020202020204" pitchFamily="34" charset="0"/>
              </a:rPr>
              <a:t> </a:t>
            </a:r>
            <a:r>
              <a:rPr lang="en-US" sz="1200" b="1" dirty="0">
                <a:solidFill>
                  <a:srgbClr val="0E2B68"/>
                </a:solidFill>
                <a:latin typeface="Arial" panose="020B0604020202020204" pitchFamily="34" charset="0"/>
                <a:ea typeface="Arial" panose="020B0604020202020204" pitchFamily="34" charset="0"/>
              </a:rPr>
              <a:t>She</a:t>
            </a:r>
            <a:r>
              <a:rPr lang="en-US" sz="1200" b="1" dirty="0">
                <a:solidFill>
                  <a:srgbClr val="2C487B"/>
                </a:solidFill>
                <a:latin typeface="Arial" panose="020B0604020202020204" pitchFamily="34" charset="0"/>
                <a:ea typeface="Arial" panose="020B0604020202020204" pitchFamily="34" charset="0"/>
              </a:rPr>
              <a:t>i</a:t>
            </a:r>
            <a:r>
              <a:rPr lang="en-US" sz="1200" b="1" dirty="0">
                <a:solidFill>
                  <a:srgbClr val="0E2B68"/>
                </a:solidFill>
                <a:latin typeface="Arial" panose="020B0604020202020204" pitchFamily="34" charset="0"/>
                <a:ea typeface="Arial" panose="020B0604020202020204" pitchFamily="34" charset="0"/>
              </a:rPr>
              <a:t>kh </a:t>
            </a:r>
            <a:r>
              <a:rPr lang="en-US" sz="1200" b="1" spc="-165" dirty="0">
                <a:solidFill>
                  <a:srgbClr val="0E2B68"/>
                </a:solidFill>
                <a:latin typeface="Arial" panose="020B0604020202020204" pitchFamily="34" charset="0"/>
                <a:ea typeface="Arial" panose="020B0604020202020204" pitchFamily="34" charset="0"/>
              </a:rPr>
              <a:t> </a:t>
            </a:r>
            <a:r>
              <a:rPr lang="en-US" sz="1200" b="1" dirty="0">
                <a:solidFill>
                  <a:srgbClr val="0E2B68"/>
                </a:solidFill>
                <a:latin typeface="Arial" panose="020B0604020202020204" pitchFamily="34" charset="0"/>
                <a:ea typeface="Arial" panose="020B0604020202020204" pitchFamily="34" charset="0"/>
              </a:rPr>
              <a:t>-</a:t>
            </a:r>
            <a:r>
              <a:rPr lang="en-US" sz="1200" b="1" spc="-295" dirty="0">
                <a:solidFill>
                  <a:srgbClr val="0E2B68"/>
                </a:solidFill>
                <a:latin typeface="Arial" panose="020B0604020202020204" pitchFamily="34" charset="0"/>
                <a:ea typeface="Arial" panose="020B0604020202020204" pitchFamily="34" charset="0"/>
              </a:rPr>
              <a:t> </a:t>
            </a:r>
            <a:r>
              <a:rPr lang="en-US" sz="1200" b="1" dirty="0">
                <a:solidFill>
                  <a:srgbClr val="0E2B68"/>
                </a:solidFill>
                <a:latin typeface="Arial" panose="020B0604020202020204" pitchFamily="34" charset="0"/>
                <a:ea typeface="Arial" panose="020B0604020202020204" pitchFamily="34" charset="0"/>
              </a:rPr>
              <a:t>Egypt</a:t>
            </a:r>
            <a:endParaRPr lang="en-US" sz="800" dirty="0">
              <a:latin typeface="Times New Roman" panose="02020603050405020304" pitchFamily="18" charset="0"/>
              <a:ea typeface="Times New Roman" panose="02020603050405020304" pitchFamily="18" charset="0"/>
            </a:endParaRPr>
          </a:p>
          <a:p>
            <a:pPr>
              <a:lnSpc>
                <a:spcPts val="1000"/>
              </a:lnSpc>
              <a:spcBef>
                <a:spcPts val="55"/>
              </a:spcBef>
            </a:pPr>
            <a:r>
              <a:rPr lang="en-US" sz="800" dirty="0">
                <a:latin typeface="Times New Roman" panose="02020603050405020304" pitchFamily="18" charset="0"/>
                <a:ea typeface="Times New Roman" panose="02020603050405020304" pitchFamily="18" charset="0"/>
              </a:rPr>
              <a:t> </a:t>
            </a:r>
          </a:p>
          <a:p>
            <a:pPr marL="63500" marR="0" algn="ctr">
              <a:spcBef>
                <a:spcPts val="0"/>
              </a:spcBef>
              <a:spcAft>
                <a:spcPts val="0"/>
              </a:spcAft>
            </a:pPr>
            <a:r>
              <a:rPr lang="en-US" sz="1200" dirty="0">
                <a:solidFill>
                  <a:srgbClr val="465E8B"/>
                </a:solidFill>
                <a:latin typeface="Arial" panose="020B0604020202020204" pitchFamily="34" charset="0"/>
                <a:ea typeface="Arial" panose="020B0604020202020204" pitchFamily="34" charset="0"/>
              </a:rPr>
              <a:t>Te</a:t>
            </a:r>
            <a:r>
              <a:rPr lang="en-US" sz="1200" dirty="0">
                <a:solidFill>
                  <a:srgbClr val="2C487B"/>
                </a:solidFill>
                <a:latin typeface="Arial" panose="020B0604020202020204" pitchFamily="34" charset="0"/>
                <a:ea typeface="Arial" panose="020B0604020202020204" pitchFamily="34" charset="0"/>
              </a:rPr>
              <a:t>l</a:t>
            </a:r>
            <a:r>
              <a:rPr lang="en-US" sz="1200" dirty="0" smtClean="0">
                <a:solidFill>
                  <a:srgbClr val="919FBA"/>
                </a:solidFill>
                <a:latin typeface="Arial" panose="020B0604020202020204" pitchFamily="34" charset="0"/>
                <a:ea typeface="Arial" panose="020B0604020202020204" pitchFamily="34" charset="0"/>
              </a:rPr>
              <a:t>.</a:t>
            </a:r>
            <a:r>
              <a:rPr lang="en-US" sz="1200" dirty="0" smtClean="0">
                <a:solidFill>
                  <a:srgbClr val="465E8B"/>
                </a:solidFill>
                <a:latin typeface="Arial" panose="020B0604020202020204" pitchFamily="34" charset="0"/>
                <a:ea typeface="Arial" panose="020B0604020202020204" pitchFamily="34" charset="0"/>
              </a:rPr>
              <a:t>(</a:t>
            </a:r>
            <a:r>
              <a:rPr lang="en-US" sz="1200" dirty="0">
                <a:solidFill>
                  <a:srgbClr val="465E8B"/>
                </a:solidFill>
                <a:latin typeface="Arial" panose="020B0604020202020204" pitchFamily="34" charset="0"/>
                <a:ea typeface="Arial" panose="020B0604020202020204" pitchFamily="34" charset="0"/>
              </a:rPr>
              <a:t>20) </a:t>
            </a:r>
            <a:r>
              <a:rPr lang="en-US" sz="1200" dirty="0" smtClean="0">
                <a:solidFill>
                  <a:srgbClr val="465E8B"/>
                </a:solidFill>
                <a:latin typeface="Arial" panose="020B0604020202020204" pitchFamily="34" charset="0"/>
                <a:ea typeface="Arial" panose="020B0604020202020204" pitchFamily="34" charset="0"/>
              </a:rPr>
              <a:t>69</a:t>
            </a:r>
            <a:r>
              <a:rPr lang="en-US" sz="1200" dirty="0" smtClean="0">
                <a:solidFill>
                  <a:srgbClr val="6E7FA4"/>
                </a:solidFill>
                <a:latin typeface="Arial" panose="020B0604020202020204" pitchFamily="34" charset="0"/>
                <a:ea typeface="Arial" panose="020B0604020202020204" pitchFamily="34" charset="0"/>
              </a:rPr>
              <a:t>-</a:t>
            </a:r>
            <a:r>
              <a:rPr lang="en-US" sz="1200" dirty="0" smtClean="0">
                <a:solidFill>
                  <a:srgbClr val="465E8B"/>
                </a:solidFill>
                <a:latin typeface="Arial" panose="020B0604020202020204" pitchFamily="34" charset="0"/>
                <a:ea typeface="Arial" panose="020B0604020202020204" pitchFamily="34" charset="0"/>
              </a:rPr>
              <a:t>360</a:t>
            </a:r>
            <a:r>
              <a:rPr lang="en-US" sz="1200" dirty="0" smtClean="0">
                <a:solidFill>
                  <a:srgbClr val="2C487B"/>
                </a:solidFill>
                <a:latin typeface="Arial" panose="020B0604020202020204" pitchFamily="34" charset="0"/>
                <a:ea typeface="Arial" panose="020B0604020202020204" pitchFamily="34" charset="0"/>
              </a:rPr>
              <a:t>17</a:t>
            </a:r>
            <a:r>
              <a:rPr lang="en-US" sz="1200" dirty="0" smtClean="0">
                <a:solidFill>
                  <a:srgbClr val="465E8B"/>
                </a:solidFill>
                <a:latin typeface="Arial" panose="020B0604020202020204" pitchFamily="34" charset="0"/>
                <a:ea typeface="Arial" panose="020B0604020202020204" pitchFamily="34" charset="0"/>
              </a:rPr>
              <a:t>0</a:t>
            </a:r>
            <a:r>
              <a:rPr lang="en-US" sz="1200" spc="-115" dirty="0" smtClean="0">
                <a:solidFill>
                  <a:srgbClr val="465E8B"/>
                </a:solidFill>
                <a:latin typeface="Arial" panose="020B0604020202020204" pitchFamily="34" charset="0"/>
                <a:ea typeface="Arial" panose="020B0604020202020204" pitchFamily="34" charset="0"/>
              </a:rPr>
              <a:t> </a:t>
            </a:r>
            <a:r>
              <a:rPr lang="en-US" sz="1200" dirty="0" smtClean="0">
                <a:solidFill>
                  <a:srgbClr val="465E8B"/>
                </a:solidFill>
                <a:latin typeface="Arial" panose="020B0604020202020204" pitchFamily="34" charset="0"/>
                <a:ea typeface="Arial" panose="020B0604020202020204" pitchFamily="34" charset="0"/>
              </a:rPr>
              <a:t>•</a:t>
            </a:r>
            <a:r>
              <a:rPr lang="en-US" sz="1200" spc="435" dirty="0">
                <a:solidFill>
                  <a:srgbClr val="465E8B"/>
                </a:solidFill>
                <a:latin typeface="Arial" panose="020B0604020202020204" pitchFamily="34" charset="0"/>
                <a:ea typeface="Arial" panose="020B0604020202020204" pitchFamily="34" charset="0"/>
              </a:rPr>
              <a:t> </a:t>
            </a:r>
            <a:r>
              <a:rPr lang="en-US" sz="1200" dirty="0" smtClean="0">
                <a:solidFill>
                  <a:srgbClr val="2C487B"/>
                </a:solidFill>
                <a:latin typeface="Arial" panose="020B0604020202020204" pitchFamily="34" charset="0"/>
                <a:ea typeface="Arial" panose="020B0604020202020204" pitchFamily="34" charset="0"/>
              </a:rPr>
              <a:t>F</a:t>
            </a:r>
            <a:r>
              <a:rPr lang="en-US" sz="1200" dirty="0" smtClean="0">
                <a:solidFill>
                  <a:srgbClr val="465E8B"/>
                </a:solidFill>
                <a:latin typeface="Arial" panose="020B0604020202020204" pitchFamily="34" charset="0"/>
                <a:ea typeface="Arial" panose="020B0604020202020204" pitchFamily="34" charset="0"/>
              </a:rPr>
              <a:t>ax</a:t>
            </a:r>
            <a:r>
              <a:rPr lang="en-US" sz="1200" spc="260" dirty="0" smtClean="0">
                <a:solidFill>
                  <a:srgbClr val="465E8B"/>
                </a:solidFill>
                <a:latin typeface="Arial" panose="020B0604020202020204" pitchFamily="34" charset="0"/>
                <a:ea typeface="Arial" panose="020B0604020202020204" pitchFamily="34" charset="0"/>
              </a:rPr>
              <a:t> </a:t>
            </a:r>
            <a:r>
              <a:rPr lang="en-US" sz="1200" dirty="0">
                <a:solidFill>
                  <a:srgbClr val="465E8B"/>
                </a:solidFill>
                <a:latin typeface="Arial" panose="020B0604020202020204" pitchFamily="34" charset="0"/>
                <a:ea typeface="Arial" panose="020B0604020202020204" pitchFamily="34" charset="0"/>
              </a:rPr>
              <a:t>(20</a:t>
            </a:r>
            <a:r>
              <a:rPr lang="en-US" sz="1200" dirty="0" smtClean="0">
                <a:solidFill>
                  <a:srgbClr val="465E8B"/>
                </a:solidFill>
                <a:latin typeface="Arial" panose="020B0604020202020204" pitchFamily="34" charset="0"/>
                <a:ea typeface="Arial" panose="020B0604020202020204" pitchFamily="34" charset="0"/>
              </a:rPr>
              <a:t>)</a:t>
            </a:r>
            <a:r>
              <a:rPr lang="en-US" sz="1200" spc="-190" dirty="0" smtClean="0">
                <a:solidFill>
                  <a:srgbClr val="465E8B"/>
                </a:solidFill>
                <a:latin typeface="Arial" panose="020B0604020202020204" pitchFamily="34" charset="0"/>
                <a:ea typeface="Arial" panose="020B0604020202020204" pitchFamily="34" charset="0"/>
              </a:rPr>
              <a:t> </a:t>
            </a:r>
            <a:r>
              <a:rPr lang="en-US" sz="1200" dirty="0" smtClean="0">
                <a:solidFill>
                  <a:srgbClr val="465E8B"/>
                </a:solidFill>
                <a:latin typeface="Arial" panose="020B0604020202020204" pitchFamily="34" charset="0"/>
                <a:ea typeface="Arial" panose="020B0604020202020204" pitchFamily="34" charset="0"/>
              </a:rPr>
              <a:t>69</a:t>
            </a:r>
            <a:r>
              <a:rPr lang="en-US" sz="1200" dirty="0" smtClean="0">
                <a:solidFill>
                  <a:srgbClr val="6E7FA4"/>
                </a:solidFill>
                <a:latin typeface="Arial" panose="020B0604020202020204" pitchFamily="34" charset="0"/>
                <a:ea typeface="Arial" panose="020B0604020202020204" pitchFamily="34" charset="0"/>
              </a:rPr>
              <a:t>-</a:t>
            </a:r>
            <a:r>
              <a:rPr lang="en-US" sz="1200" dirty="0" smtClean="0">
                <a:solidFill>
                  <a:srgbClr val="465E8B"/>
                </a:solidFill>
                <a:latin typeface="Arial" panose="020B0604020202020204" pitchFamily="34" charset="0"/>
                <a:ea typeface="Arial" panose="020B0604020202020204" pitchFamily="34" charset="0"/>
              </a:rPr>
              <a:t>360</a:t>
            </a:r>
            <a:r>
              <a:rPr lang="en-US" sz="1200" dirty="0" smtClean="0">
                <a:solidFill>
                  <a:srgbClr val="2C487B"/>
                </a:solidFill>
                <a:latin typeface="Arial" panose="020B0604020202020204" pitchFamily="34" charset="0"/>
                <a:ea typeface="Arial" panose="020B0604020202020204" pitchFamily="34" charset="0"/>
              </a:rPr>
              <a:t>171 </a:t>
            </a:r>
            <a:r>
              <a:rPr lang="en-US" sz="1200" dirty="0" smtClean="0">
                <a:solidFill>
                  <a:srgbClr val="465E8B"/>
                </a:solidFill>
                <a:latin typeface="Arial" panose="020B0604020202020204" pitchFamily="34" charset="0"/>
                <a:ea typeface="Arial" panose="020B0604020202020204" pitchFamily="34" charset="0"/>
              </a:rPr>
              <a:t>•</a:t>
            </a:r>
            <a:r>
              <a:rPr lang="en-US" sz="1200" spc="435" dirty="0">
                <a:solidFill>
                  <a:srgbClr val="465E8B"/>
                </a:solidFill>
                <a:latin typeface="Arial" panose="020B0604020202020204" pitchFamily="34" charset="0"/>
                <a:ea typeface="Arial" panose="020B0604020202020204" pitchFamily="34" charset="0"/>
              </a:rPr>
              <a:t> </a:t>
            </a:r>
            <a:r>
              <a:rPr lang="en-US" sz="1200" dirty="0" smtClean="0">
                <a:solidFill>
                  <a:srgbClr val="465E8B"/>
                </a:solidFill>
                <a:latin typeface="Arial" panose="020B0604020202020204" pitchFamily="34" charset="0"/>
                <a:ea typeface="Arial" panose="020B0604020202020204" pitchFamily="34" charset="0"/>
              </a:rPr>
              <a:t>E</a:t>
            </a:r>
            <a:r>
              <a:rPr lang="en-US" sz="1200" dirty="0" smtClean="0">
                <a:solidFill>
                  <a:srgbClr val="6E7FA4"/>
                </a:solidFill>
                <a:latin typeface="Arial" panose="020B0604020202020204" pitchFamily="34" charset="0"/>
                <a:ea typeface="Arial" panose="020B0604020202020204" pitchFamily="34" charset="0"/>
              </a:rPr>
              <a:t>-</a:t>
            </a:r>
            <a:r>
              <a:rPr lang="en-US" sz="1200" dirty="0" smtClean="0">
                <a:solidFill>
                  <a:srgbClr val="2C487B"/>
                </a:solidFill>
                <a:latin typeface="Arial" panose="020B0604020202020204" pitchFamily="34" charset="0"/>
                <a:ea typeface="Arial" panose="020B0604020202020204" pitchFamily="34" charset="0"/>
              </a:rPr>
              <a:t>m</a:t>
            </a:r>
            <a:r>
              <a:rPr lang="en-US" sz="1200" dirty="0" smtClean="0">
                <a:solidFill>
                  <a:srgbClr val="465E8B"/>
                </a:solidFill>
                <a:latin typeface="Arial" panose="020B0604020202020204" pitchFamily="34" charset="0"/>
                <a:ea typeface="Arial" panose="020B0604020202020204" pitchFamily="34" charset="0"/>
              </a:rPr>
              <a:t>a</a:t>
            </a:r>
            <a:r>
              <a:rPr lang="en-US" sz="1200" dirty="0" smtClean="0">
                <a:solidFill>
                  <a:srgbClr val="2C487B"/>
                </a:solidFill>
                <a:latin typeface="Arial" panose="020B0604020202020204" pitchFamily="34" charset="0"/>
                <a:ea typeface="Arial" panose="020B0604020202020204" pitchFamily="34" charset="0"/>
              </a:rPr>
              <a:t>il</a:t>
            </a:r>
            <a:r>
              <a:rPr lang="en-US" sz="1200" dirty="0">
                <a:solidFill>
                  <a:srgbClr val="919FBA"/>
                </a:solidFill>
                <a:latin typeface="Arial" panose="020B0604020202020204" pitchFamily="34" charset="0"/>
                <a:ea typeface="Arial" panose="020B0604020202020204" pitchFamily="34" charset="0"/>
              </a:rPr>
              <a:t>:</a:t>
            </a:r>
            <a:r>
              <a:rPr lang="en-US" sz="1200" spc="370" dirty="0">
                <a:solidFill>
                  <a:srgbClr val="919FBA"/>
                </a:solidFill>
                <a:latin typeface="Arial" panose="020B0604020202020204" pitchFamily="34" charset="0"/>
                <a:ea typeface="Arial" panose="020B0604020202020204" pitchFamily="34" charset="0"/>
              </a:rPr>
              <a:t> </a:t>
            </a:r>
            <a:r>
              <a:rPr lang="en-US" sz="1200" dirty="0" smtClean="0">
                <a:solidFill>
                  <a:srgbClr val="2C487B"/>
                </a:solidFill>
                <a:latin typeface="Arial" panose="020B0604020202020204" pitchFamily="34" charset="0"/>
                <a:ea typeface="Arial" panose="020B0604020202020204" pitchFamily="34" charset="0"/>
                <a:hlinkClick r:id="rId9"/>
              </a:rPr>
              <a:t>r</a:t>
            </a:r>
            <a:r>
              <a:rPr lang="en-US" sz="1200" dirty="0" smtClean="0">
                <a:solidFill>
                  <a:srgbClr val="465E8B"/>
                </a:solidFill>
                <a:latin typeface="Arial" panose="020B0604020202020204" pitchFamily="34" charset="0"/>
                <a:ea typeface="Arial" panose="020B0604020202020204" pitchFamily="34" charset="0"/>
                <a:hlinkClick r:id="rId9"/>
              </a:rPr>
              <a:t>es@</a:t>
            </a:r>
            <a:r>
              <a:rPr lang="en-US" sz="1200" dirty="0" smtClean="0">
                <a:solidFill>
                  <a:srgbClr val="2C487B"/>
                </a:solidFill>
                <a:latin typeface="Arial" panose="020B0604020202020204" pitchFamily="34" charset="0"/>
                <a:ea typeface="Arial" panose="020B0604020202020204" pitchFamily="34" charset="0"/>
                <a:hlinkClick r:id="rId9"/>
              </a:rPr>
              <a:t>m</a:t>
            </a:r>
            <a:r>
              <a:rPr lang="en-US" sz="1200" dirty="0" smtClean="0">
                <a:solidFill>
                  <a:srgbClr val="465E8B"/>
                </a:solidFill>
                <a:latin typeface="Arial" panose="020B0604020202020204" pitchFamily="34" charset="0"/>
                <a:ea typeface="Arial" panose="020B0604020202020204" pitchFamily="34" charset="0"/>
                <a:hlinkClick r:id="rId9"/>
              </a:rPr>
              <a:t>arinas</a:t>
            </a:r>
            <a:r>
              <a:rPr lang="en-US" sz="1200" dirty="0" smtClean="0">
                <a:solidFill>
                  <a:srgbClr val="2C487B"/>
                </a:solidFill>
                <a:latin typeface="Arial" panose="020B0604020202020204" pitchFamily="34" charset="0"/>
                <a:ea typeface="Arial" panose="020B0604020202020204" pitchFamily="34" charset="0"/>
                <a:hlinkClick r:id="rId9"/>
              </a:rPr>
              <a:t>h</a:t>
            </a:r>
            <a:r>
              <a:rPr lang="en-US" sz="1200" dirty="0" smtClean="0">
                <a:solidFill>
                  <a:srgbClr val="465E8B"/>
                </a:solidFill>
                <a:latin typeface="Arial" panose="020B0604020202020204" pitchFamily="34" charset="0"/>
                <a:ea typeface="Arial" panose="020B0604020202020204" pitchFamily="34" charset="0"/>
                <a:hlinkClick r:id="rId9"/>
              </a:rPr>
              <a:t>a</a:t>
            </a:r>
            <a:r>
              <a:rPr lang="en-US" sz="1200" dirty="0" smtClean="0">
                <a:solidFill>
                  <a:srgbClr val="2C487B"/>
                </a:solidFill>
                <a:latin typeface="Arial" panose="020B0604020202020204" pitchFamily="34" charset="0"/>
                <a:ea typeface="Arial" panose="020B0604020202020204" pitchFamily="34" charset="0"/>
                <a:hlinkClick r:id="rId9"/>
              </a:rPr>
              <a:t>rm</a:t>
            </a:r>
            <a:r>
              <a:rPr lang="en-US" sz="1200" dirty="0" smtClean="0">
                <a:solidFill>
                  <a:srgbClr val="919FBA"/>
                </a:solidFill>
                <a:latin typeface="Arial" panose="020B0604020202020204" pitchFamily="34" charset="0"/>
                <a:ea typeface="Arial" panose="020B0604020202020204" pitchFamily="34" charset="0"/>
                <a:hlinkClick r:id="rId9"/>
              </a:rPr>
              <a:t>.</a:t>
            </a:r>
            <a:r>
              <a:rPr lang="en-US" sz="1200" dirty="0" smtClean="0">
                <a:solidFill>
                  <a:srgbClr val="465E8B"/>
                </a:solidFill>
                <a:latin typeface="Arial" panose="020B0604020202020204" pitchFamily="34" charset="0"/>
                <a:ea typeface="Arial" panose="020B0604020202020204" pitchFamily="34" charset="0"/>
                <a:hlinkClick r:id="rId9"/>
              </a:rPr>
              <a:t>co</a:t>
            </a:r>
            <a:r>
              <a:rPr lang="en-US" sz="1200" dirty="0" smtClean="0">
                <a:solidFill>
                  <a:srgbClr val="2C487B"/>
                </a:solidFill>
                <a:latin typeface="Arial" panose="020B0604020202020204" pitchFamily="34" charset="0"/>
                <a:ea typeface="Arial" panose="020B0604020202020204" pitchFamily="34" charset="0"/>
                <a:hlinkClick r:id="rId9"/>
              </a:rPr>
              <a:t>m</a:t>
            </a:r>
            <a:endParaRPr lang="en-US" sz="1200" dirty="0">
              <a:solidFill>
                <a:srgbClr val="2C487B"/>
              </a:solidFill>
              <a:latin typeface="Arial" panose="020B0604020202020204" pitchFamily="34" charset="0"/>
              <a:ea typeface="Arial" panose="020B0604020202020204" pitchFamily="34" charset="0"/>
              <a:hlinkClick r:id="rId9"/>
            </a:endParaRPr>
          </a:p>
          <a:p>
            <a:pPr marL="63500" marR="0">
              <a:spcBef>
                <a:spcPts val="0"/>
              </a:spcBef>
              <a:spcAft>
                <a:spcPts val="0"/>
              </a:spcAft>
            </a:pPr>
            <a:endParaRPr lang="en-US" sz="1200" dirty="0" smtClean="0">
              <a:solidFill>
                <a:srgbClr val="2C487B"/>
              </a:solidFill>
              <a:effectLst/>
              <a:latin typeface="Arial" panose="020B0604020202020204" pitchFamily="34" charset="0"/>
              <a:ea typeface="Times New Roman" panose="02020603050405020304" pitchFamily="18" charset="0"/>
              <a:hlinkClick r:id="rId9"/>
            </a:endParaRPr>
          </a:p>
          <a:p>
            <a:pPr marL="63500" marR="0">
              <a:spcBef>
                <a:spcPts val="0"/>
              </a:spcBef>
              <a:spcAft>
                <a:spcPts val="0"/>
              </a:spcAft>
            </a:pPr>
            <a:endParaRPr lang="en-US" sz="800" dirty="0">
              <a:effectLst/>
              <a:latin typeface="Times New Roman" panose="02020603050405020304" pitchFamily="18" charset="0"/>
              <a:ea typeface="Times New Roman" panose="02020603050405020304" pitchFamily="18" charset="0"/>
            </a:endParaRPr>
          </a:p>
        </p:txBody>
      </p:sp>
      <p:grpSp>
        <p:nvGrpSpPr>
          <p:cNvPr id="17" name="Group 16"/>
          <p:cNvGrpSpPr/>
          <p:nvPr/>
        </p:nvGrpSpPr>
        <p:grpSpPr>
          <a:xfrm>
            <a:off x="2278173" y="10068421"/>
            <a:ext cx="2974389" cy="354318"/>
            <a:chOff x="2881455" y="6335523"/>
            <a:chExt cx="3004756" cy="384712"/>
          </a:xfrm>
        </p:grpSpPr>
        <p:pic>
          <p:nvPicPr>
            <p:cNvPr id="18" name="Picture 17"/>
            <p:cNvPicPr>
              <a:picLocks noChangeAspect="1"/>
            </p:cNvPicPr>
            <p:nvPr/>
          </p:nvPicPr>
          <p:blipFill rotWithShape="1">
            <a:blip r:embed="rId10" cstate="print">
              <a:extLst>
                <a:ext uri="{28A0092B-C50C-407E-A947-70E740481C1C}">
                  <a14:useLocalDpi xmlns:a14="http://schemas.microsoft.com/office/drawing/2010/main" val="0"/>
                </a:ext>
              </a:extLst>
            </a:blip>
            <a:srcRect l="17005" t="4134" r="8175" b="3290"/>
            <a:stretch/>
          </p:blipFill>
          <p:spPr>
            <a:xfrm>
              <a:off x="5600006" y="6413345"/>
              <a:ext cx="286205" cy="269767"/>
            </a:xfrm>
            <a:prstGeom prst="ellipse">
              <a:avLst/>
            </a:prstGeom>
          </p:spPr>
        </p:pic>
        <p:pic>
          <p:nvPicPr>
            <p:cNvPr id="19" name="Picture 18" descr="C:\Users\Secretary\Desktop\505-5057164_social-media-icons-set-facebook-instagram-whatsapp-png.png"/>
            <p:cNvPicPr/>
            <p:nvPr/>
          </p:nvPicPr>
          <p:blipFill rotWithShape="1">
            <a:blip r:embed="rId11" cstate="print">
              <a:clrChange>
                <a:clrFrom>
                  <a:srgbClr val="F6F6F6"/>
                </a:clrFrom>
                <a:clrTo>
                  <a:srgbClr val="F6F6F6">
                    <a:alpha val="0"/>
                  </a:srgbClr>
                </a:clrTo>
              </a:clrChange>
              <a:extLst>
                <a:ext uri="{28A0092B-C50C-407E-A947-70E740481C1C}">
                  <a14:useLocalDpi xmlns:a14="http://schemas.microsoft.com/office/drawing/2010/main" val="0"/>
                </a:ext>
              </a:extLst>
            </a:blip>
            <a:srcRect b="67876"/>
            <a:stretch/>
          </p:blipFill>
          <p:spPr bwMode="auto">
            <a:xfrm>
              <a:off x="2881455" y="6335523"/>
              <a:ext cx="1341755" cy="347589"/>
            </a:xfrm>
            <a:prstGeom prst="rect">
              <a:avLst/>
            </a:prstGeom>
            <a:noFill/>
            <a:ln>
              <a:noFill/>
            </a:ln>
          </p:spPr>
        </p:pic>
        <p:pic>
          <p:nvPicPr>
            <p:cNvPr id="20" name="Picture 19" descr="C:\Users\Secretary\Desktop\505-5057164_social-media-icons-set-facebook-instagram-whatsapp-png.png"/>
            <p:cNvPicPr/>
            <p:nvPr/>
          </p:nvPicPr>
          <p:blipFill rotWithShape="1">
            <a:blip r:embed="rId12" cstate="print">
              <a:clrChange>
                <a:clrFrom>
                  <a:srgbClr val="F6F6F6"/>
                </a:clrFrom>
                <a:clrTo>
                  <a:srgbClr val="F6F6F6">
                    <a:alpha val="0"/>
                  </a:srgbClr>
                </a:clrTo>
              </a:clrChange>
              <a:extLst>
                <a:ext uri="{28A0092B-C50C-407E-A947-70E740481C1C}">
                  <a14:useLocalDpi xmlns:a14="http://schemas.microsoft.com/office/drawing/2010/main" val="0"/>
                </a:ext>
              </a:extLst>
            </a:blip>
            <a:srcRect t="34907" b="33403"/>
            <a:stretch/>
          </p:blipFill>
          <p:spPr bwMode="auto">
            <a:xfrm>
              <a:off x="3817595" y="6371629"/>
              <a:ext cx="1341755" cy="342900"/>
            </a:xfrm>
            <a:prstGeom prst="rect">
              <a:avLst/>
            </a:prstGeom>
            <a:noFill/>
            <a:ln>
              <a:noFill/>
            </a:ln>
          </p:spPr>
        </p:pic>
        <p:pic>
          <p:nvPicPr>
            <p:cNvPr id="21" name="Picture 20" descr="C:\Users\Secretary\Desktop\505-5057164_social-media-icons-set-facebook-instagram-whatsapp-png.png"/>
            <p:cNvPicPr/>
            <p:nvPr/>
          </p:nvPicPr>
          <p:blipFill rotWithShape="1">
            <a:blip r:embed="rId13" cstate="print">
              <a:clrChange>
                <a:clrFrom>
                  <a:srgbClr val="F6F6F6"/>
                </a:clrFrom>
                <a:clrTo>
                  <a:srgbClr val="F6F6F6">
                    <a:alpha val="0"/>
                  </a:srgbClr>
                </a:clrTo>
              </a:clrChange>
              <a:extLst>
                <a:ext uri="{28A0092B-C50C-407E-A947-70E740481C1C}">
                  <a14:useLocalDpi xmlns:a14="http://schemas.microsoft.com/office/drawing/2010/main" val="0"/>
                </a:ext>
              </a:extLst>
            </a:blip>
            <a:srcRect l="38169" t="64920" r="13340" b="1764"/>
            <a:stretch/>
          </p:blipFill>
          <p:spPr bwMode="auto">
            <a:xfrm>
              <a:off x="4950071" y="6359749"/>
              <a:ext cx="650631" cy="360486"/>
            </a:xfrm>
            <a:prstGeom prst="rect">
              <a:avLst/>
            </a:prstGeom>
            <a:noFill/>
            <a:ln>
              <a:noFill/>
            </a:ln>
          </p:spPr>
        </p:pic>
      </p:grpSp>
      <p:pic>
        <p:nvPicPr>
          <p:cNvPr id="22" name="Picture 2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119511" y="3432310"/>
            <a:ext cx="2097835" cy="139333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23" name="Picture 22"/>
          <p:cNvPicPr>
            <a:picLocks noChangeAspect="1"/>
          </p:cNvPicPr>
          <p:nvPr/>
        </p:nvPicPr>
        <p:blipFill rotWithShape="1">
          <a:blip r:embed="rId15" cstate="print">
            <a:extLst>
              <a:ext uri="{28A0092B-C50C-407E-A947-70E740481C1C}">
                <a14:useLocalDpi xmlns:a14="http://schemas.microsoft.com/office/drawing/2010/main" val="0"/>
              </a:ext>
            </a:extLst>
          </a:blip>
          <a:srcRect t="20291"/>
          <a:stretch/>
        </p:blipFill>
        <p:spPr>
          <a:xfrm>
            <a:off x="2395439" y="4667601"/>
            <a:ext cx="2242257" cy="1340799"/>
          </a:xfrm>
          <a:prstGeom prst="round2DiagRect">
            <a:avLst>
              <a:gd name="adj1" fmla="val 16667"/>
              <a:gd name="adj2" fmla="val 0"/>
            </a:avLst>
          </a:prstGeom>
          <a:ln w="88900" cap="sq">
            <a:solidFill>
              <a:schemeClr val="accent1">
                <a:lumMod val="60000"/>
                <a:lumOff val="40000"/>
              </a:schemeClr>
            </a:solidFill>
            <a:miter lim="800000"/>
          </a:ln>
          <a:effectLst>
            <a:outerShdw blurRad="254000" algn="tl" rotWithShape="0">
              <a:srgbClr val="000000">
                <a:alpha val="43000"/>
              </a:srgbClr>
            </a:outerShdw>
          </a:effectLst>
        </p:spPr>
      </p:pic>
      <p:pic>
        <p:nvPicPr>
          <p:cNvPr id="24" name="Picture 23"/>
          <p:cNvPicPr>
            <a:picLocks noChangeAspect="1"/>
          </p:cNvPicPr>
          <p:nvPr/>
        </p:nvPicPr>
        <p:blipFill rotWithShape="1">
          <a:blip r:embed="rId16" cstate="print">
            <a:extLst>
              <a:ext uri="{28A0092B-C50C-407E-A947-70E740481C1C}">
                <a14:useLocalDpi xmlns:a14="http://schemas.microsoft.com/office/drawing/2010/main" val="0"/>
              </a:ext>
            </a:extLst>
          </a:blip>
          <a:srcRect t="11456"/>
          <a:stretch/>
        </p:blipFill>
        <p:spPr>
          <a:xfrm>
            <a:off x="4035478" y="6661645"/>
            <a:ext cx="1441968" cy="1914217"/>
          </a:xfrm>
          <a:prstGeom prst="round2DiagRect">
            <a:avLst>
              <a:gd name="adj1" fmla="val 16667"/>
              <a:gd name="adj2" fmla="val 0"/>
            </a:avLst>
          </a:prstGeom>
          <a:ln w="88900" cap="sq">
            <a:solidFill>
              <a:schemeClr val="accent1">
                <a:lumMod val="60000"/>
                <a:lumOff val="40000"/>
              </a:schemeClr>
            </a:solidFill>
            <a:miter lim="800000"/>
          </a:ln>
          <a:effectLst>
            <a:outerShdw blurRad="254000" algn="tl" rotWithShape="0">
              <a:srgbClr val="000000">
                <a:alpha val="43000"/>
              </a:srgbClr>
            </a:outerShdw>
          </a:effectLst>
        </p:spPr>
      </p:pic>
      <p:pic>
        <p:nvPicPr>
          <p:cNvPr id="25" name="Picture 24"/>
          <p:cNvPicPr>
            <a:picLocks noChangeAspect="1"/>
          </p:cNvPicPr>
          <p:nvPr/>
        </p:nvPicPr>
        <p:blipFill rotWithShape="1">
          <a:blip r:embed="rId17" cstate="print">
            <a:extLst>
              <a:ext uri="{28A0092B-C50C-407E-A947-70E740481C1C}">
                <a14:useLocalDpi xmlns:a14="http://schemas.microsoft.com/office/drawing/2010/main" val="0"/>
              </a:ext>
            </a:extLst>
          </a:blip>
          <a:srcRect t="24402"/>
          <a:stretch/>
        </p:blipFill>
        <p:spPr>
          <a:xfrm>
            <a:off x="4977855" y="5191523"/>
            <a:ext cx="2246864" cy="1133146"/>
          </a:xfrm>
          <a:prstGeom prst="round2DiagRect">
            <a:avLst>
              <a:gd name="adj1" fmla="val 16667"/>
              <a:gd name="adj2" fmla="val 0"/>
            </a:avLst>
          </a:prstGeom>
          <a:ln w="88900" cap="sq">
            <a:solidFill>
              <a:schemeClr val="accent1">
                <a:lumMod val="60000"/>
                <a:lumOff val="40000"/>
              </a:schemeClr>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415845721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289</TotalTime>
  <Words>776</Words>
  <Application>Microsoft Office PowerPoint</Application>
  <PresentationFormat>Custom</PresentationFormat>
  <Paragraphs>82</Paragraphs>
  <Slides>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vt:i4>
      </vt:variant>
    </vt:vector>
  </HeadingPairs>
  <TitlesOfParts>
    <vt:vector size="11" baseType="lpstr">
      <vt:lpstr>Arial</vt:lpstr>
      <vt:lpstr>Bodoni MT</vt:lpstr>
      <vt:lpstr>Calibri</vt:lpstr>
      <vt:lpstr>Calibri Light</vt:lpstr>
      <vt:lpstr>Century Gothic</vt:lpstr>
      <vt:lpstr>Times New Roman</vt: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Nicholas Guastella</dc:creator>
  <cp:lastModifiedBy>Secretary</cp:lastModifiedBy>
  <cp:revision>30</cp:revision>
  <cp:lastPrinted>2022-05-12T14:25:17Z</cp:lastPrinted>
  <dcterms:created xsi:type="dcterms:W3CDTF">2021-11-23T21:56:15Z</dcterms:created>
  <dcterms:modified xsi:type="dcterms:W3CDTF">2022-05-22T09:22:24Z</dcterms:modified>
</cp:coreProperties>
</file>